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0" r:id="rId5"/>
    <p:sldId id="257" r:id="rId6"/>
    <p:sldId id="258" r:id="rId7"/>
    <p:sldId id="259"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3CBEB"/>
    <a:srgbClr val="EB3C1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73E150-4939-DDEF-C0DE-22F7CE16F596}" v="37" dt="2024-08-27T14:03:33.9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4718"/>
  </p:normalViewPr>
  <p:slideViewPr>
    <p:cSldViewPr snapToGrid="0">
      <p:cViewPr varScale="1">
        <p:scale>
          <a:sx n="112" d="100"/>
          <a:sy n="112" d="100"/>
        </p:scale>
        <p:origin x="52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dith Böttger" userId="S::judith.boettger@pacemaker-initiative.de::1dde06c0-ce99-47e4-b08d-2ad3976ef629" providerId="AD" clId="Web-{A373E150-4939-DDEF-C0DE-22F7CE16F596}"/>
    <pc:docChg chg="modSld">
      <pc:chgData name="Judith Böttger" userId="S::judith.boettger@pacemaker-initiative.de::1dde06c0-ce99-47e4-b08d-2ad3976ef629" providerId="AD" clId="Web-{A373E150-4939-DDEF-C0DE-22F7CE16F596}" dt="2024-08-27T14:03:33.917" v="36"/>
      <pc:docMkLst>
        <pc:docMk/>
      </pc:docMkLst>
      <pc:sldChg chg="addSp modSp">
        <pc:chgData name="Judith Böttger" userId="S::judith.boettger@pacemaker-initiative.de::1dde06c0-ce99-47e4-b08d-2ad3976ef629" providerId="AD" clId="Web-{A373E150-4939-DDEF-C0DE-22F7CE16F596}" dt="2024-08-27T14:02:57.150" v="12"/>
        <pc:sldMkLst>
          <pc:docMk/>
          <pc:sldMk cId="2131674467" sldId="257"/>
        </pc:sldMkLst>
        <pc:spChg chg="mod">
          <ac:chgData name="Judith Böttger" userId="S::judith.boettger@pacemaker-initiative.de::1dde06c0-ce99-47e4-b08d-2ad3976ef629" providerId="AD" clId="Web-{A373E150-4939-DDEF-C0DE-22F7CE16F596}" dt="2024-08-27T14:02:45.806" v="11" actId="20577"/>
          <ac:spMkLst>
            <pc:docMk/>
            <pc:sldMk cId="2131674467" sldId="257"/>
            <ac:spMk id="2" creationId="{C8A9D739-EC1B-06B5-9CC0-0A21BE9CDA5D}"/>
          </ac:spMkLst>
        </pc:spChg>
        <pc:picChg chg="add">
          <ac:chgData name="Judith Böttger" userId="S::judith.boettger@pacemaker-initiative.de::1dde06c0-ce99-47e4-b08d-2ad3976ef629" providerId="AD" clId="Web-{A373E150-4939-DDEF-C0DE-22F7CE16F596}" dt="2024-08-27T14:02:57.150" v="12"/>
          <ac:picMkLst>
            <pc:docMk/>
            <pc:sldMk cId="2131674467" sldId="257"/>
            <ac:picMk id="14" creationId="{DD914034-E45B-9BCD-816A-801D707A3B81}"/>
          </ac:picMkLst>
        </pc:picChg>
      </pc:sldChg>
      <pc:sldChg chg="addSp modSp">
        <pc:chgData name="Judith Böttger" userId="S::judith.boettger@pacemaker-initiative.de::1dde06c0-ce99-47e4-b08d-2ad3976ef629" providerId="AD" clId="Web-{A373E150-4939-DDEF-C0DE-22F7CE16F596}" dt="2024-08-27T14:03:16.494" v="17" actId="20577"/>
        <pc:sldMkLst>
          <pc:docMk/>
          <pc:sldMk cId="1384882480" sldId="258"/>
        </pc:sldMkLst>
        <pc:spChg chg="mod">
          <ac:chgData name="Judith Böttger" userId="S::judith.boettger@pacemaker-initiative.de::1dde06c0-ce99-47e4-b08d-2ad3976ef629" providerId="AD" clId="Web-{A373E150-4939-DDEF-C0DE-22F7CE16F596}" dt="2024-08-27T14:03:16.494" v="17" actId="20577"/>
          <ac:spMkLst>
            <pc:docMk/>
            <pc:sldMk cId="1384882480" sldId="258"/>
            <ac:spMk id="2" creationId="{E9A1EE1C-616C-6752-E9C0-B1875FDB88EC}"/>
          </ac:spMkLst>
        </pc:spChg>
        <pc:picChg chg="add">
          <ac:chgData name="Judith Böttger" userId="S::judith.boettger@pacemaker-initiative.de::1dde06c0-ce99-47e4-b08d-2ad3976ef629" providerId="AD" clId="Web-{A373E150-4939-DDEF-C0DE-22F7CE16F596}" dt="2024-08-27T14:02:58.150" v="13"/>
          <ac:picMkLst>
            <pc:docMk/>
            <pc:sldMk cId="1384882480" sldId="258"/>
            <ac:picMk id="15" creationId="{6DDFF644-8D08-12D6-EC04-F220936B6564}"/>
          </ac:picMkLst>
        </pc:picChg>
      </pc:sldChg>
      <pc:sldChg chg="addSp modSp">
        <pc:chgData name="Judith Böttger" userId="S::judith.boettger@pacemaker-initiative.de::1dde06c0-ce99-47e4-b08d-2ad3976ef629" providerId="AD" clId="Web-{A373E150-4939-DDEF-C0DE-22F7CE16F596}" dt="2024-08-27T14:03:33.917" v="36"/>
        <pc:sldMkLst>
          <pc:docMk/>
          <pc:sldMk cId="3997376719" sldId="259"/>
        </pc:sldMkLst>
        <pc:spChg chg="mod">
          <ac:chgData name="Judith Böttger" userId="S::judith.boettger@pacemaker-initiative.de::1dde06c0-ce99-47e4-b08d-2ad3976ef629" providerId="AD" clId="Web-{A373E150-4939-DDEF-C0DE-22F7CE16F596}" dt="2024-08-27T14:03:25.854" v="19" actId="20577"/>
          <ac:spMkLst>
            <pc:docMk/>
            <pc:sldMk cId="3997376719" sldId="259"/>
            <ac:spMk id="2" creationId="{51817313-6B4D-9604-AA9F-1C3C628BDB4F}"/>
          </ac:spMkLst>
        </pc:spChg>
        <pc:spChg chg="mod">
          <ac:chgData name="Judith Böttger" userId="S::judith.boettger@pacemaker-initiative.de::1dde06c0-ce99-47e4-b08d-2ad3976ef629" providerId="AD" clId="Web-{A373E150-4939-DDEF-C0DE-22F7CE16F596}" dt="2024-08-27T14:03:33.636" v="20"/>
          <ac:spMkLst>
            <pc:docMk/>
            <pc:sldMk cId="3997376719" sldId="259"/>
            <ac:spMk id="4" creationId="{1C2C9A44-13EB-2C0B-844C-BB90754845AA}"/>
          </ac:spMkLst>
        </pc:spChg>
        <pc:spChg chg="mod">
          <ac:chgData name="Judith Böttger" userId="S::judith.boettger@pacemaker-initiative.de::1dde06c0-ce99-47e4-b08d-2ad3976ef629" providerId="AD" clId="Web-{A373E150-4939-DDEF-C0DE-22F7CE16F596}" dt="2024-08-27T14:03:33.636" v="21"/>
          <ac:spMkLst>
            <pc:docMk/>
            <pc:sldMk cId="3997376719" sldId="259"/>
            <ac:spMk id="5" creationId="{40482702-7B40-12A9-AD74-8CEF6E75811B}"/>
          </ac:spMkLst>
        </pc:spChg>
        <pc:spChg chg="mod">
          <ac:chgData name="Judith Böttger" userId="S::judith.boettger@pacemaker-initiative.de::1dde06c0-ce99-47e4-b08d-2ad3976ef629" providerId="AD" clId="Web-{A373E150-4939-DDEF-C0DE-22F7CE16F596}" dt="2024-08-27T14:03:33.636" v="22"/>
          <ac:spMkLst>
            <pc:docMk/>
            <pc:sldMk cId="3997376719" sldId="259"/>
            <ac:spMk id="6" creationId="{25263177-6892-1B16-92B0-2C0EB93E176F}"/>
          </ac:spMkLst>
        </pc:spChg>
        <pc:spChg chg="mod">
          <ac:chgData name="Judith Böttger" userId="S::judith.boettger@pacemaker-initiative.de::1dde06c0-ce99-47e4-b08d-2ad3976ef629" providerId="AD" clId="Web-{A373E150-4939-DDEF-C0DE-22F7CE16F596}" dt="2024-08-27T14:03:33.636" v="23"/>
          <ac:spMkLst>
            <pc:docMk/>
            <pc:sldMk cId="3997376719" sldId="259"/>
            <ac:spMk id="9" creationId="{61DE5299-5683-B709-D917-A132C09D8226}"/>
          </ac:spMkLst>
        </pc:spChg>
        <pc:spChg chg="mod">
          <ac:chgData name="Judith Böttger" userId="S::judith.boettger@pacemaker-initiative.de::1dde06c0-ce99-47e4-b08d-2ad3976ef629" providerId="AD" clId="Web-{A373E150-4939-DDEF-C0DE-22F7CE16F596}" dt="2024-08-27T14:03:33.636" v="24"/>
          <ac:spMkLst>
            <pc:docMk/>
            <pc:sldMk cId="3997376719" sldId="259"/>
            <ac:spMk id="13" creationId="{6DA964C3-4929-FB21-027B-A36E892C3452}"/>
          </ac:spMkLst>
        </pc:spChg>
        <pc:spChg chg="mod">
          <ac:chgData name="Judith Böttger" userId="S::judith.boettger@pacemaker-initiative.de::1dde06c0-ce99-47e4-b08d-2ad3976ef629" providerId="AD" clId="Web-{A373E150-4939-DDEF-C0DE-22F7CE16F596}" dt="2024-08-27T14:03:33.636" v="25"/>
          <ac:spMkLst>
            <pc:docMk/>
            <pc:sldMk cId="3997376719" sldId="259"/>
            <ac:spMk id="14" creationId="{ED6F9A3F-E40D-F129-5D97-D72F374E3195}"/>
          </ac:spMkLst>
        </pc:spChg>
        <pc:spChg chg="mod">
          <ac:chgData name="Judith Böttger" userId="S::judith.boettger@pacemaker-initiative.de::1dde06c0-ce99-47e4-b08d-2ad3976ef629" providerId="AD" clId="Web-{A373E150-4939-DDEF-C0DE-22F7CE16F596}" dt="2024-08-27T14:03:33.651" v="26"/>
          <ac:spMkLst>
            <pc:docMk/>
            <pc:sldMk cId="3997376719" sldId="259"/>
            <ac:spMk id="15" creationId="{0CDD4E41-CDC7-7B2F-314D-70E25DD0660C}"/>
          </ac:spMkLst>
        </pc:spChg>
        <pc:spChg chg="mod">
          <ac:chgData name="Judith Böttger" userId="S::judith.boettger@pacemaker-initiative.de::1dde06c0-ce99-47e4-b08d-2ad3976ef629" providerId="AD" clId="Web-{A373E150-4939-DDEF-C0DE-22F7CE16F596}" dt="2024-08-27T14:03:33.651" v="27"/>
          <ac:spMkLst>
            <pc:docMk/>
            <pc:sldMk cId="3997376719" sldId="259"/>
            <ac:spMk id="16" creationId="{229BF6A9-E291-C8D3-F4DA-C1B3F37B449F}"/>
          </ac:spMkLst>
        </pc:spChg>
        <pc:spChg chg="mod">
          <ac:chgData name="Judith Böttger" userId="S::judith.boettger@pacemaker-initiative.de::1dde06c0-ce99-47e4-b08d-2ad3976ef629" providerId="AD" clId="Web-{A373E150-4939-DDEF-C0DE-22F7CE16F596}" dt="2024-08-27T14:03:33.651" v="28"/>
          <ac:spMkLst>
            <pc:docMk/>
            <pc:sldMk cId="3997376719" sldId="259"/>
            <ac:spMk id="2048" creationId="{6BAB16D6-5FF7-7170-72C0-23EAB8ED002E}"/>
          </ac:spMkLst>
        </pc:spChg>
        <pc:spChg chg="mod">
          <ac:chgData name="Judith Böttger" userId="S::judith.boettger@pacemaker-initiative.de::1dde06c0-ce99-47e4-b08d-2ad3976ef629" providerId="AD" clId="Web-{A373E150-4939-DDEF-C0DE-22F7CE16F596}" dt="2024-08-27T14:03:33.651" v="29"/>
          <ac:spMkLst>
            <pc:docMk/>
            <pc:sldMk cId="3997376719" sldId="259"/>
            <ac:spMk id="2049" creationId="{0FC38380-D8E8-3844-95A8-5A028AA0971F}"/>
          </ac:spMkLst>
        </pc:spChg>
        <pc:spChg chg="mod">
          <ac:chgData name="Judith Böttger" userId="S::judith.boettger@pacemaker-initiative.de::1dde06c0-ce99-47e4-b08d-2ad3976ef629" providerId="AD" clId="Web-{A373E150-4939-DDEF-C0DE-22F7CE16F596}" dt="2024-08-27T14:03:33.651" v="30"/>
          <ac:spMkLst>
            <pc:docMk/>
            <pc:sldMk cId="3997376719" sldId="259"/>
            <ac:spMk id="2051" creationId="{5AE69903-9CBF-B0FD-CBC4-6E6D98F5D499}"/>
          </ac:spMkLst>
        </pc:spChg>
        <pc:spChg chg="mod">
          <ac:chgData name="Judith Böttger" userId="S::judith.boettger@pacemaker-initiative.de::1dde06c0-ce99-47e4-b08d-2ad3976ef629" providerId="AD" clId="Web-{A373E150-4939-DDEF-C0DE-22F7CE16F596}" dt="2024-08-27T14:03:33.651" v="31"/>
          <ac:spMkLst>
            <pc:docMk/>
            <pc:sldMk cId="3997376719" sldId="259"/>
            <ac:spMk id="2052" creationId="{168F190E-316A-0599-EFCF-054E134AF0D6}"/>
          </ac:spMkLst>
        </pc:spChg>
        <pc:spChg chg="mod">
          <ac:chgData name="Judith Böttger" userId="S::judith.boettger@pacemaker-initiative.de::1dde06c0-ce99-47e4-b08d-2ad3976ef629" providerId="AD" clId="Web-{A373E150-4939-DDEF-C0DE-22F7CE16F596}" dt="2024-08-27T14:03:33.651" v="32"/>
          <ac:spMkLst>
            <pc:docMk/>
            <pc:sldMk cId="3997376719" sldId="259"/>
            <ac:spMk id="2053" creationId="{6921B0FE-E12C-B9A0-1844-D666773E5406}"/>
          </ac:spMkLst>
        </pc:spChg>
        <pc:spChg chg="mod">
          <ac:chgData name="Judith Böttger" userId="S::judith.boettger@pacemaker-initiative.de::1dde06c0-ce99-47e4-b08d-2ad3976ef629" providerId="AD" clId="Web-{A373E150-4939-DDEF-C0DE-22F7CE16F596}" dt="2024-08-27T14:03:33.651" v="33"/>
          <ac:spMkLst>
            <pc:docMk/>
            <pc:sldMk cId="3997376719" sldId="259"/>
            <ac:spMk id="2054" creationId="{40623448-2A7B-ECCC-9210-0E9D08915ED7}"/>
          </ac:spMkLst>
        </pc:spChg>
        <pc:spChg chg="mod">
          <ac:chgData name="Judith Böttger" userId="S::judith.boettger@pacemaker-initiative.de::1dde06c0-ce99-47e4-b08d-2ad3976ef629" providerId="AD" clId="Web-{A373E150-4939-DDEF-C0DE-22F7CE16F596}" dt="2024-08-27T14:03:33.651" v="34"/>
          <ac:spMkLst>
            <pc:docMk/>
            <pc:sldMk cId="3997376719" sldId="259"/>
            <ac:spMk id="2055" creationId="{61F96B7F-81A5-85C1-BE14-3D408698E7CC}"/>
          </ac:spMkLst>
        </pc:spChg>
        <pc:spChg chg="mod">
          <ac:chgData name="Judith Böttger" userId="S::judith.boettger@pacemaker-initiative.de::1dde06c0-ce99-47e4-b08d-2ad3976ef629" providerId="AD" clId="Web-{A373E150-4939-DDEF-C0DE-22F7CE16F596}" dt="2024-08-27T14:03:33.651" v="35"/>
          <ac:spMkLst>
            <pc:docMk/>
            <pc:sldMk cId="3997376719" sldId="259"/>
            <ac:spMk id="2056" creationId="{E34772CF-1C69-A17C-D838-3DF2D8B30AE9}"/>
          </ac:spMkLst>
        </pc:spChg>
        <pc:spChg chg="mod">
          <ac:chgData name="Judith Böttger" userId="S::judith.boettger@pacemaker-initiative.de::1dde06c0-ce99-47e4-b08d-2ad3976ef629" providerId="AD" clId="Web-{A373E150-4939-DDEF-C0DE-22F7CE16F596}" dt="2024-08-27T14:03:33.917" v="36"/>
          <ac:spMkLst>
            <pc:docMk/>
            <pc:sldMk cId="3997376719" sldId="259"/>
            <ac:spMk id="2057" creationId="{0B63D7E1-EC09-E52E-9E1A-1E0A77B70F90}"/>
          </ac:spMkLst>
        </pc:spChg>
        <pc:picChg chg="add">
          <ac:chgData name="Judith Böttger" userId="S::judith.boettger@pacemaker-initiative.de::1dde06c0-ce99-47e4-b08d-2ad3976ef629" providerId="AD" clId="Web-{A373E150-4939-DDEF-C0DE-22F7CE16F596}" dt="2024-08-27T14:02:59.135" v="14"/>
          <ac:picMkLst>
            <pc:docMk/>
            <pc:sldMk cId="3997376719" sldId="259"/>
            <ac:picMk id="7" creationId="{BE006D90-EB6C-464D-6AD1-538997F1E92C}"/>
          </ac:picMkLst>
        </pc:picChg>
      </pc:sldChg>
      <pc:sldChg chg="addSp modSp">
        <pc:chgData name="Judith Böttger" userId="S::judith.boettger@pacemaker-initiative.de::1dde06c0-ce99-47e4-b08d-2ad3976ef629" providerId="AD" clId="Web-{A373E150-4939-DDEF-C0DE-22F7CE16F596}" dt="2024-08-27T14:02:18.337" v="6" actId="20577"/>
        <pc:sldMkLst>
          <pc:docMk/>
          <pc:sldMk cId="2984654104" sldId="260"/>
        </pc:sldMkLst>
        <pc:spChg chg="mod">
          <ac:chgData name="Judith Böttger" userId="S::judith.boettger@pacemaker-initiative.de::1dde06c0-ce99-47e4-b08d-2ad3976ef629" providerId="AD" clId="Web-{A373E150-4939-DDEF-C0DE-22F7CE16F596}" dt="2024-08-27T14:02:18.337" v="6" actId="20577"/>
          <ac:spMkLst>
            <pc:docMk/>
            <pc:sldMk cId="2984654104" sldId="260"/>
            <ac:spMk id="2" creationId="{301D489C-E339-B1BF-1E1E-C0AC5A47DE03}"/>
          </ac:spMkLst>
        </pc:spChg>
        <pc:spChg chg="mod">
          <ac:chgData name="Judith Böttger" userId="S::judith.boettger@pacemaker-initiative.de::1dde06c0-ce99-47e4-b08d-2ad3976ef629" providerId="AD" clId="Web-{A373E150-4939-DDEF-C0DE-22F7CE16F596}" dt="2024-08-27T14:02:11.868" v="5"/>
          <ac:spMkLst>
            <pc:docMk/>
            <pc:sldMk cId="2984654104" sldId="260"/>
            <ac:spMk id="3" creationId="{14073710-456F-828B-E9A0-4B3C53F77860}"/>
          </ac:spMkLst>
        </pc:spChg>
        <pc:picChg chg="add mod">
          <ac:chgData name="Judith Böttger" userId="S::judith.boettger@pacemaker-initiative.de::1dde06c0-ce99-47e4-b08d-2ad3976ef629" providerId="AD" clId="Web-{A373E150-4939-DDEF-C0DE-22F7CE16F596}" dt="2024-08-27T14:01:56.852" v="1" actId="1076"/>
          <ac:picMkLst>
            <pc:docMk/>
            <pc:sldMk cId="2984654104" sldId="260"/>
            <ac:picMk id="4" creationId="{76179555-E41C-09F7-2F76-4891D586E99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7284AB-61A3-E626-7FB0-BBE5C1FE1F1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8A4146E5-1EF5-0327-0651-312FC2F980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6D8471D5-D0EC-EFC3-3199-90F9AAD17FF3}"/>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5" name="Fußzeilenplatzhalter 4">
            <a:extLst>
              <a:ext uri="{FF2B5EF4-FFF2-40B4-BE49-F238E27FC236}">
                <a16:creationId xmlns:a16="http://schemas.microsoft.com/office/drawing/2014/main" id="{35C691C5-F570-8BFA-1EFF-54229ECBEFE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1274C2F-3CF5-3877-FFAA-DE09D8526944}"/>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708525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E17308-4093-5386-2C80-331A17ED0704}"/>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5FA4FAC7-01F0-1393-9374-E71FAF4A39B6}"/>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E46A33C-740F-FC8B-5953-8F77DD2197F7}"/>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5" name="Fußzeilenplatzhalter 4">
            <a:extLst>
              <a:ext uri="{FF2B5EF4-FFF2-40B4-BE49-F238E27FC236}">
                <a16:creationId xmlns:a16="http://schemas.microsoft.com/office/drawing/2014/main" id="{C5C16A02-0E13-7FE9-E325-46920038B16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C34884F-F4EF-7AEA-855A-3499BFE061EA}"/>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1541409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F91268D-675F-8E3F-E57C-8A3C846E8596}"/>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B4E33F31-3C16-9C33-C3D5-27250B1E851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11E0097-7D6A-F96B-E413-6B50F942D632}"/>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5" name="Fußzeilenplatzhalter 4">
            <a:extLst>
              <a:ext uri="{FF2B5EF4-FFF2-40B4-BE49-F238E27FC236}">
                <a16:creationId xmlns:a16="http://schemas.microsoft.com/office/drawing/2014/main" id="{0B68EF69-7D87-20C6-CB36-B50E50469DC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0DA582E-ACB1-9BCA-D660-FF6EFD392A4F}"/>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526490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A73718-1A6D-5031-61C1-EF3EAF2AF955}"/>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293500F-BA2B-33C4-0517-578119D69DA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8FB3BE8-C477-E13E-9F31-186C5ED009DF}"/>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5" name="Fußzeilenplatzhalter 4">
            <a:extLst>
              <a:ext uri="{FF2B5EF4-FFF2-40B4-BE49-F238E27FC236}">
                <a16:creationId xmlns:a16="http://schemas.microsoft.com/office/drawing/2014/main" id="{85B25724-896B-39FA-1674-BF690AF6CD7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4FD4EEE-112D-7CF1-9A0F-86B37149E537}"/>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2366680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1E733-DEDE-B76A-DE31-02AC6E6A0004}"/>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0DD6D7B6-EF1B-7BDB-9783-0855A9BA4E9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38F6BD9-F95F-D784-0AEE-A3A229FD5480}"/>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5" name="Fußzeilenplatzhalter 4">
            <a:extLst>
              <a:ext uri="{FF2B5EF4-FFF2-40B4-BE49-F238E27FC236}">
                <a16:creationId xmlns:a16="http://schemas.microsoft.com/office/drawing/2014/main" id="{16954043-17EC-B13C-366D-88B85ABE4C8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723F381-9015-B41A-132E-CFC2B4654DD0}"/>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973111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9F8D1E-067F-F659-5BC5-61AC2EDF5BA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AC408F2-1167-36E0-8290-4B51F41FD1CA}"/>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A949CF42-7659-1BB9-13BD-201781629013}"/>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131E90A-0DEB-CBBD-CC50-DC9B89408B06}"/>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6" name="Fußzeilenplatzhalter 5">
            <a:extLst>
              <a:ext uri="{FF2B5EF4-FFF2-40B4-BE49-F238E27FC236}">
                <a16:creationId xmlns:a16="http://schemas.microsoft.com/office/drawing/2014/main" id="{701CFBD9-FF4E-8DFD-7784-CF383C89DB2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182A010-803A-CD79-8B83-14AA04744C7F}"/>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1075745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89022B-C3E2-4908-57A4-42074908F5EA}"/>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90BA8E54-2BFB-A4D0-6970-4E02CD57A1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11E1DF4-4C9E-33CE-1C36-F4EA8E9C7CBA}"/>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D4BF170B-2FEF-67CA-2944-F2DE76F90C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48AA6A0-960A-06E3-339F-10E630F291E8}"/>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8A111654-7433-D43F-B1C6-E870EEA58860}"/>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8" name="Fußzeilenplatzhalter 7">
            <a:extLst>
              <a:ext uri="{FF2B5EF4-FFF2-40B4-BE49-F238E27FC236}">
                <a16:creationId xmlns:a16="http://schemas.microsoft.com/office/drawing/2014/main" id="{27BF0D07-C57C-5571-225C-21517A20D279}"/>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EA152070-E3AE-F5C5-716C-5FDA896071BC}"/>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771536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B52D62-F655-AFCF-4A8B-65F7694B886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80F3658C-1FF5-06E8-D3C6-D6DE801F2F5A}"/>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4" name="Fußzeilenplatzhalter 3">
            <a:extLst>
              <a:ext uri="{FF2B5EF4-FFF2-40B4-BE49-F238E27FC236}">
                <a16:creationId xmlns:a16="http://schemas.microsoft.com/office/drawing/2014/main" id="{6CC48F21-512E-9EDE-DDFA-A2C91054FFC1}"/>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96C6E7AA-A60C-2415-B3DF-F09A6ADF66B4}"/>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1981564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0A53C52D-554A-02A7-7AD8-D87DCA801484}"/>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3" name="Fußzeilenplatzhalter 2">
            <a:extLst>
              <a:ext uri="{FF2B5EF4-FFF2-40B4-BE49-F238E27FC236}">
                <a16:creationId xmlns:a16="http://schemas.microsoft.com/office/drawing/2014/main" id="{BF54F961-BF70-EA1B-B8BF-2BD1719D435B}"/>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F14BD72-EB6D-32F4-26C2-122C9B8BF3D8}"/>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1786558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B7BFED-01CD-5811-BF8C-865C93D838D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6CBF0DB-1B0B-36D7-9C4A-AD353B1F21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82E577E7-03E9-DB41-6340-7F8E5BCA0E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1D9381F-8FBD-4350-344F-7A77BA48B265}"/>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6" name="Fußzeilenplatzhalter 5">
            <a:extLst>
              <a:ext uri="{FF2B5EF4-FFF2-40B4-BE49-F238E27FC236}">
                <a16:creationId xmlns:a16="http://schemas.microsoft.com/office/drawing/2014/main" id="{A42DE4A1-3ED0-A84F-22BE-0164F149841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6EFDAED-B3FE-EA79-1C54-BCA4DE21634D}"/>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3465156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1E63C5-10EA-6832-B795-5EEE83C93B1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A1AB8AAA-5757-04E1-63D3-6C7B1467A2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33473C67-8AA2-EB94-0090-8C75C5702D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DEA983E-6E17-FBDA-AF67-C4CDF990030C}"/>
              </a:ext>
            </a:extLst>
          </p:cNvPr>
          <p:cNvSpPr>
            <a:spLocks noGrp="1"/>
          </p:cNvSpPr>
          <p:nvPr>
            <p:ph type="dt" sz="half" idx="10"/>
          </p:nvPr>
        </p:nvSpPr>
        <p:spPr/>
        <p:txBody>
          <a:bodyPr/>
          <a:lstStyle/>
          <a:p>
            <a:fld id="{34BAC195-D85F-4661-BD52-ECA433C59CD9}" type="datetimeFigureOut">
              <a:rPr lang="de-DE" smtClean="0"/>
              <a:t>07.10.24</a:t>
            </a:fld>
            <a:endParaRPr lang="de-DE"/>
          </a:p>
        </p:txBody>
      </p:sp>
      <p:sp>
        <p:nvSpPr>
          <p:cNvPr id="6" name="Fußzeilenplatzhalter 5">
            <a:extLst>
              <a:ext uri="{FF2B5EF4-FFF2-40B4-BE49-F238E27FC236}">
                <a16:creationId xmlns:a16="http://schemas.microsoft.com/office/drawing/2014/main" id="{0FDEF9F2-3575-51F0-0439-DDB68A33A3B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40397CC-B6B0-1B0F-97DB-F0720CC17724}"/>
              </a:ext>
            </a:extLst>
          </p:cNvPr>
          <p:cNvSpPr>
            <a:spLocks noGrp="1"/>
          </p:cNvSpPr>
          <p:nvPr>
            <p:ph type="sldNum" sz="quarter" idx="12"/>
          </p:nvPr>
        </p:nvSpPr>
        <p:spPr/>
        <p:txBody>
          <a:bodyPr/>
          <a:lstStyle/>
          <a:p>
            <a:fld id="{1056863D-C35C-492D-8B7F-E5C4E3FDBA4E}" type="slidenum">
              <a:rPr lang="de-DE" smtClean="0"/>
              <a:t>‹Nr.›</a:t>
            </a:fld>
            <a:endParaRPr lang="de-DE"/>
          </a:p>
        </p:txBody>
      </p:sp>
    </p:spTree>
    <p:extLst>
      <p:ext uri="{BB962C8B-B14F-4D97-AF65-F5344CB8AC3E}">
        <p14:creationId xmlns:p14="http://schemas.microsoft.com/office/powerpoint/2010/main" val="2381677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5EF802D-788E-3C28-E6AF-AB580D0309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997177CD-005F-9A5D-66A2-059FA37C78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B5DDB6D-ED3E-368A-8FC4-4799579D2D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4BAC195-D85F-4661-BD52-ECA433C59CD9}" type="datetimeFigureOut">
              <a:rPr lang="de-DE" smtClean="0"/>
              <a:t>07.10.24</a:t>
            </a:fld>
            <a:endParaRPr lang="de-DE"/>
          </a:p>
        </p:txBody>
      </p:sp>
      <p:sp>
        <p:nvSpPr>
          <p:cNvPr id="5" name="Fußzeilenplatzhalter 4">
            <a:extLst>
              <a:ext uri="{FF2B5EF4-FFF2-40B4-BE49-F238E27FC236}">
                <a16:creationId xmlns:a16="http://schemas.microsoft.com/office/drawing/2014/main" id="{F09DFBA2-28B2-FBCD-C92E-86B4B5131A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D330DBEF-F427-DD8F-DF41-76A32F7488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056863D-C35C-492D-8B7F-E5C4E3FDBA4E}" type="slidenum">
              <a:rPr lang="de-DE" smtClean="0"/>
              <a:t>‹Nr.›</a:t>
            </a:fld>
            <a:endParaRPr lang="de-DE"/>
          </a:p>
        </p:txBody>
      </p:sp>
    </p:spTree>
    <p:extLst>
      <p:ext uri="{BB962C8B-B14F-4D97-AF65-F5344CB8AC3E}">
        <p14:creationId xmlns:p14="http://schemas.microsoft.com/office/powerpoint/2010/main" val="12300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2.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0.jpe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1D489C-E339-B1BF-1E1E-C0AC5A47DE03}"/>
              </a:ext>
            </a:extLst>
          </p:cNvPr>
          <p:cNvSpPr>
            <a:spLocks noGrp="1"/>
          </p:cNvSpPr>
          <p:nvPr>
            <p:ph type="title"/>
          </p:nvPr>
        </p:nvSpPr>
        <p:spPr/>
        <p:txBody>
          <a:bodyPr/>
          <a:lstStyle/>
          <a:p>
            <a:r>
              <a:rPr lang="de-DE" b="1" dirty="0">
                <a:latin typeface="Poppins"/>
                <a:cs typeface="Poppins"/>
              </a:rPr>
              <a:t>Eigenes Spiel konzipieren: </a:t>
            </a:r>
          </a:p>
        </p:txBody>
      </p:sp>
      <p:sp>
        <p:nvSpPr>
          <p:cNvPr id="3" name="Inhaltsplatzhalter 2">
            <a:extLst>
              <a:ext uri="{FF2B5EF4-FFF2-40B4-BE49-F238E27FC236}">
                <a16:creationId xmlns:a16="http://schemas.microsoft.com/office/drawing/2014/main" id="{14073710-456F-828B-E9A0-4B3C53F77860}"/>
              </a:ext>
            </a:extLst>
          </p:cNvPr>
          <p:cNvSpPr>
            <a:spLocks noGrp="1"/>
          </p:cNvSpPr>
          <p:nvPr>
            <p:ph idx="1"/>
          </p:nvPr>
        </p:nvSpPr>
        <p:spPr/>
        <p:txBody>
          <a:bodyPr>
            <a:normAutofit fontScale="85000" lnSpcReduction="20000"/>
          </a:bodyPr>
          <a:lstStyle/>
          <a:p>
            <a:pPr marL="342900" lvl="0" indent="-342900">
              <a:lnSpc>
                <a:spcPct val="115000"/>
              </a:lnSpc>
              <a:buFont typeface="+mj-lt"/>
              <a:buAutoNum type="arabicPeriod"/>
            </a:pPr>
            <a:r>
              <a:rPr lang="de-DE" sz="1800" kern="100" dirty="0">
                <a:effectLst/>
                <a:latin typeface="Poppins"/>
                <a:ea typeface="Aptos" panose="020B0004020202020204" pitchFamily="34" charset="0"/>
                <a:cs typeface="Poppins"/>
              </a:rPr>
              <a:t>Grundsätzliche Voraussetzungen überlegen (vgl. 1. Stunde):</a:t>
            </a:r>
            <a:br>
              <a:rPr lang="de-DE" sz="1800" kern="100" dirty="0">
                <a:effectLst/>
                <a:latin typeface="Poppins"/>
                <a:ea typeface="Aptos" panose="020B0004020202020204" pitchFamily="34" charset="0"/>
                <a:cs typeface="Poppins"/>
              </a:rPr>
            </a:br>
            <a:r>
              <a:rPr lang="de-DE" sz="1800" kern="100" dirty="0" err="1">
                <a:effectLst/>
                <a:latin typeface="Poppins"/>
                <a:ea typeface="Aptos" panose="020B0004020202020204" pitchFamily="34" charset="0"/>
                <a:cs typeface="Poppins"/>
              </a:rPr>
              <a:t>Casual</a:t>
            </a:r>
            <a:r>
              <a:rPr lang="de-DE" sz="1800" kern="100" dirty="0">
                <a:effectLst/>
                <a:latin typeface="Poppins"/>
                <a:ea typeface="Aptos" panose="020B0004020202020204" pitchFamily="34" charset="0"/>
                <a:cs typeface="Poppins"/>
              </a:rPr>
              <a:t> vs. Core Game, Endgerät, Steuerung, Thema, ggf. Geografische Einordnung, Spielstil</a:t>
            </a:r>
          </a:p>
          <a:p>
            <a:pPr marL="342900" lvl="0" indent="-342900">
              <a:lnSpc>
                <a:spcPct val="115000"/>
              </a:lnSpc>
              <a:buFont typeface="+mj-lt"/>
              <a:buAutoNum type="arabicPeriod"/>
            </a:pPr>
            <a:r>
              <a:rPr lang="de-DE" sz="1800" kern="100" dirty="0">
                <a:effectLst/>
                <a:latin typeface="Poppins"/>
                <a:ea typeface="Aptos" panose="020B0004020202020204" pitchFamily="34" charset="0"/>
                <a:cs typeface="Poppins"/>
              </a:rPr>
              <a:t>Details tiefer ausarbeiten in verschiedenen Kategorien (vgl. 3. Stunde): </a:t>
            </a:r>
            <a:br>
              <a:rPr lang="de-DE" sz="1800" kern="100" dirty="0">
                <a:effectLst/>
                <a:latin typeface="Poppins"/>
                <a:ea typeface="Aptos" panose="020B0004020202020204" pitchFamily="34" charset="0"/>
                <a:cs typeface="Poppins"/>
              </a:rPr>
            </a:br>
            <a:r>
              <a:rPr lang="de-DE" sz="1800" kern="100" dirty="0">
                <a:effectLst/>
                <a:latin typeface="Poppins"/>
                <a:ea typeface="Aptos" panose="020B0004020202020204" pitchFamily="34" charset="0"/>
                <a:cs typeface="Poppins"/>
              </a:rPr>
              <a:t>Wer ist „Hauptcharakter“ (oder anonyme Schiffe wie in „Weltraum Übernahme“)? Was passiert in der Story? Welche Quests gibt es auf dem Weg? Welche Währungen gibt es, welche Ressourcen? Welche Parameter braucht der Hauptcharakter (Angriff, Verteidigung, Ausdauer, Ausrüstungsgegenstände, Fähigkeiten, …), Wie lang spielt man, wie schwer ist es zu erlernen? ….</a:t>
            </a:r>
          </a:p>
          <a:p>
            <a:pPr marL="342900" lvl="0" indent="-342900">
              <a:lnSpc>
                <a:spcPct val="115000"/>
              </a:lnSpc>
              <a:buFont typeface="+mj-lt"/>
              <a:buAutoNum type="arabicPeriod"/>
            </a:pPr>
            <a:r>
              <a:rPr lang="de-DE" sz="1800" kern="100" dirty="0">
                <a:effectLst/>
                <a:latin typeface="Poppins"/>
                <a:ea typeface="Aptos" panose="020B0004020202020204" pitchFamily="34" charset="0"/>
                <a:cs typeface="Poppins"/>
              </a:rPr>
              <a:t>Welche Mechanismen gibt es, damit die Spielenden dranbleiben (vgl. 2. Stunde) </a:t>
            </a:r>
            <a:br>
              <a:rPr lang="de-DE" sz="1800" kern="100" dirty="0">
                <a:effectLst/>
                <a:latin typeface="Poppins"/>
                <a:ea typeface="Aptos" panose="020B0004020202020204" pitchFamily="34" charset="0"/>
                <a:cs typeface="Poppins"/>
              </a:rPr>
            </a:br>
            <a:r>
              <a:rPr lang="de-DE" sz="1800" kern="100" dirty="0">
                <a:effectLst/>
                <a:latin typeface="Poppins"/>
                <a:ea typeface="Aptos" panose="020B0004020202020204" pitchFamily="34" charset="0"/>
                <a:cs typeface="Poppins"/>
              </a:rPr>
              <a:t>Welche Aufgaben haben die Spielenden in Leveln bzw. in der Welt?</a:t>
            </a:r>
            <a:br>
              <a:rPr lang="de-DE" sz="1800" kern="100" dirty="0">
                <a:effectLst/>
                <a:latin typeface="Poppins"/>
                <a:ea typeface="Aptos" panose="020B0004020202020204" pitchFamily="34" charset="0"/>
                <a:cs typeface="Poppins"/>
              </a:rPr>
            </a:br>
            <a:r>
              <a:rPr lang="de-DE" sz="1800" kern="100" dirty="0">
                <a:effectLst/>
                <a:latin typeface="Poppins"/>
                <a:ea typeface="Aptos" panose="020B0004020202020204" pitchFamily="34" charset="0"/>
                <a:cs typeface="Poppins"/>
              </a:rPr>
              <a:t>Welche Dark Patterns gibt es warum und wie wirken sie?</a:t>
            </a:r>
          </a:p>
          <a:p>
            <a:pPr marL="342900" lvl="0" indent="-342900">
              <a:lnSpc>
                <a:spcPct val="115000"/>
              </a:lnSpc>
              <a:spcAft>
                <a:spcPts val="800"/>
              </a:spcAft>
              <a:buFont typeface="+mj-lt"/>
              <a:buAutoNum type="arabicPeriod"/>
            </a:pPr>
            <a:r>
              <a:rPr lang="de-DE" sz="1800" kern="100" dirty="0">
                <a:effectLst/>
                <a:latin typeface="Poppins"/>
                <a:ea typeface="Aptos" panose="020B0004020202020204" pitchFamily="34" charset="0"/>
                <a:cs typeface="Poppins"/>
              </a:rPr>
              <a:t>Wie sieht die Spieloberfläche aus? </a:t>
            </a:r>
            <a:br>
              <a:rPr lang="de-DE" sz="1800" kern="100" dirty="0">
                <a:effectLst/>
                <a:latin typeface="Poppins"/>
                <a:ea typeface="Aptos" panose="020B0004020202020204" pitchFamily="34" charset="0"/>
                <a:cs typeface="Poppins"/>
              </a:rPr>
            </a:br>
            <a:r>
              <a:rPr lang="de-DE" sz="1800" kern="100" dirty="0">
                <a:effectLst/>
                <a:latin typeface="Poppins"/>
                <a:ea typeface="Aptos" panose="020B0004020202020204" pitchFamily="34" charset="0"/>
                <a:cs typeface="Poppins"/>
              </a:rPr>
              <a:t>Zeichnet das Menü und eine typische Spielszene per Hand oder mit Hilfe eines digitalen Tools (z.B. in </a:t>
            </a:r>
            <a:r>
              <a:rPr lang="de-DE" sz="1800" kern="100" dirty="0" err="1">
                <a:effectLst/>
                <a:latin typeface="Poppins"/>
                <a:ea typeface="Aptos" panose="020B0004020202020204" pitchFamily="34" charset="0"/>
                <a:cs typeface="Poppins"/>
              </a:rPr>
              <a:t>Powerpoint</a:t>
            </a:r>
            <a:r>
              <a:rPr lang="de-DE" sz="1800" kern="100" dirty="0">
                <a:effectLst/>
                <a:latin typeface="Poppins"/>
                <a:ea typeface="Aptos" panose="020B0004020202020204" pitchFamily="34" charset="0"/>
                <a:cs typeface="Poppins"/>
              </a:rPr>
              <a:t>). Diese Zeichnung heißt „Mockup“ und wird auch von Spieleherstellern verwendet, wenn sie ein neues Spiel entwerfen. Man startet mit „Low Fidelity“ (niedriger Detailgrad) und wird mit der Zeit immer genauer, bis zum „High Fidelity“ Prototyp. Beispiele dafür auf den Folgeseiten.</a:t>
            </a:r>
          </a:p>
          <a:p>
            <a:pPr marL="0" lvl="0" indent="0">
              <a:lnSpc>
                <a:spcPct val="115000"/>
              </a:lnSpc>
              <a:spcAft>
                <a:spcPts val="800"/>
              </a:spcAft>
              <a:buNone/>
            </a:pPr>
            <a:r>
              <a:rPr lang="de-DE" sz="1800" kern="100" dirty="0">
                <a:effectLst/>
                <a:latin typeface="Poppins"/>
                <a:ea typeface="Aptos" panose="020B0004020202020204" pitchFamily="34" charset="0"/>
                <a:cs typeface="Poppins"/>
              </a:rPr>
              <a:t>-&gt; Dokumentiert es so, dass ihr es in der nächsten Stunde als Gruppe präsentieren könnt</a:t>
            </a:r>
          </a:p>
          <a:p>
            <a:endParaRPr lang="de-DE" dirty="0">
              <a:latin typeface="Poppins"/>
              <a:cs typeface="Poppins"/>
            </a:endParaRPr>
          </a:p>
        </p:txBody>
      </p:sp>
      <p:pic>
        <p:nvPicPr>
          <p:cNvPr id="5" name="Grafik 4" descr="Ein Bild, das Symbol, Screenshot, Billardkugel enthält.&#10;&#10;Automatisch generierte Beschreibung">
            <a:extLst>
              <a:ext uri="{FF2B5EF4-FFF2-40B4-BE49-F238E27FC236}">
                <a16:creationId xmlns:a16="http://schemas.microsoft.com/office/drawing/2014/main" id="{765D9041-8939-B2A5-8518-7E212A0D84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165" y="6438900"/>
            <a:ext cx="1219200" cy="419100"/>
          </a:xfrm>
          <a:prstGeom prst="rect">
            <a:avLst/>
          </a:prstGeom>
        </p:spPr>
      </p:pic>
      <p:sp>
        <p:nvSpPr>
          <p:cNvPr id="6" name="Textfeld 5">
            <a:extLst>
              <a:ext uri="{FF2B5EF4-FFF2-40B4-BE49-F238E27FC236}">
                <a16:creationId xmlns:a16="http://schemas.microsoft.com/office/drawing/2014/main" id="{4621121C-0FB3-A6BB-BADD-5AE91B7C4147}"/>
              </a:ext>
            </a:extLst>
          </p:cNvPr>
          <p:cNvSpPr txBox="1"/>
          <p:nvPr/>
        </p:nvSpPr>
        <p:spPr>
          <a:xfrm>
            <a:off x="1524000" y="6540728"/>
            <a:ext cx="10106025" cy="215444"/>
          </a:xfrm>
          <a:prstGeom prst="rect">
            <a:avLst/>
          </a:prstGeom>
          <a:noFill/>
        </p:spPr>
        <p:txBody>
          <a:bodyPr wrap="square" rtlCol="0">
            <a:spAutoFit/>
          </a:bodyPr>
          <a:lstStyle/>
          <a:p>
            <a:r>
              <a:rPr lang="de-DE" sz="800" dirty="0">
                <a:effectLst/>
                <a:latin typeface="Poppins" pitchFamily="2" charset="77"/>
                <a:ea typeface="Aptos" panose="020B0004020202020204" pitchFamily="34" charset="0"/>
                <a:cs typeface="Poppins" pitchFamily="2" charset="77"/>
              </a:rPr>
              <a:t>Anhang </a:t>
            </a:r>
            <a:r>
              <a:rPr lang="de-DE" sz="800" dirty="0">
                <a:latin typeface="Poppins" pitchFamily="2" charset="77"/>
                <a:ea typeface="Aptos" panose="020B0004020202020204" pitchFamily="34" charset="0"/>
                <a:cs typeface="Poppins" pitchFamily="2" charset="77"/>
              </a:rPr>
              <a:t>3 Stunde 4 </a:t>
            </a:r>
            <a:r>
              <a:rPr lang="de-DE" sz="800" dirty="0">
                <a:effectLst/>
                <a:latin typeface="Poppins" pitchFamily="2" charset="77"/>
                <a:ea typeface="Aptos" panose="020B0004020202020204" pitchFamily="34" charset="0"/>
                <a:cs typeface="Poppins" pitchFamily="2" charset="77"/>
              </a:rPr>
              <a:t>aus Unterrichtseinheit "Prävention von problematischer/exzessiver Mediennutzung"  von Jonas Grünewald für GAMESHIFT NRW unter CC BY 4.0-Lizenz via gameshift.nrw</a:t>
            </a:r>
            <a:r>
              <a:rPr lang="de-DE" sz="800" dirty="0">
                <a:effectLst/>
                <a:latin typeface="Poppins" pitchFamily="2" charset="77"/>
                <a:cs typeface="Poppins" pitchFamily="2" charset="77"/>
              </a:rPr>
              <a:t> </a:t>
            </a:r>
            <a:endParaRPr lang="de-DE" sz="800" dirty="0">
              <a:latin typeface="Poppins" pitchFamily="2" charset="77"/>
              <a:cs typeface="Poppins" pitchFamily="2" charset="77"/>
            </a:endParaRPr>
          </a:p>
        </p:txBody>
      </p:sp>
      <p:pic>
        <p:nvPicPr>
          <p:cNvPr id="7" name="Grafik 6" descr="Ein Bild, das Grafiken, Schrift, Grafikdesign, Screenshot enthält.&#10;&#10;Automatisch generierte Beschreibung">
            <a:extLst>
              <a:ext uri="{FF2B5EF4-FFF2-40B4-BE49-F238E27FC236}">
                <a16:creationId xmlns:a16="http://schemas.microsoft.com/office/drawing/2014/main" id="{D06A0B11-7684-FD40-18B5-6EDF396C6F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2984654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A9D739-EC1B-06B5-9CC0-0A21BE9CDA5D}"/>
              </a:ext>
            </a:extLst>
          </p:cNvPr>
          <p:cNvSpPr>
            <a:spLocks noGrp="1"/>
          </p:cNvSpPr>
          <p:nvPr>
            <p:ph type="title"/>
          </p:nvPr>
        </p:nvSpPr>
        <p:spPr/>
        <p:txBody>
          <a:bodyPr/>
          <a:lstStyle/>
          <a:p>
            <a:r>
              <a:rPr lang="de-DE" b="1" dirty="0">
                <a:latin typeface="Poppins"/>
                <a:cs typeface="Poppins"/>
              </a:rPr>
              <a:t>Weltraum Übernahme</a:t>
            </a:r>
          </a:p>
        </p:txBody>
      </p:sp>
      <p:pic>
        <p:nvPicPr>
          <p:cNvPr id="4" name="Grafik 3" descr="Ein Bild, das Text, Screenshot, Halskette enthält.&#10;&#10;Automatisch generierte Beschreibung">
            <a:extLst>
              <a:ext uri="{FF2B5EF4-FFF2-40B4-BE49-F238E27FC236}">
                <a16:creationId xmlns:a16="http://schemas.microsoft.com/office/drawing/2014/main" id="{0A6BF889-2B95-CCFB-5D7B-BB5C5C0A2F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87019" y="1280869"/>
            <a:ext cx="2423640" cy="5393031"/>
          </a:xfrm>
          <a:prstGeom prst="rect">
            <a:avLst/>
          </a:prstGeom>
          <a:noFill/>
          <a:ln>
            <a:noFill/>
          </a:ln>
        </p:spPr>
      </p:pic>
      <p:sp>
        <p:nvSpPr>
          <p:cNvPr id="5" name="Rechteck 4">
            <a:extLst>
              <a:ext uri="{FF2B5EF4-FFF2-40B4-BE49-F238E27FC236}">
                <a16:creationId xmlns:a16="http://schemas.microsoft.com/office/drawing/2014/main" id="{6CE66321-B662-9F6A-4095-DB8467085EBA}"/>
              </a:ext>
            </a:extLst>
          </p:cNvPr>
          <p:cNvSpPr/>
          <p:nvPr/>
        </p:nvSpPr>
        <p:spPr>
          <a:xfrm>
            <a:off x="6619292" y="1280868"/>
            <a:ext cx="2847293" cy="538510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abgerundete Ecken 5">
            <a:extLst>
              <a:ext uri="{FF2B5EF4-FFF2-40B4-BE49-F238E27FC236}">
                <a16:creationId xmlns:a16="http://schemas.microsoft.com/office/drawing/2014/main" id="{7027E5A4-9AE7-C70A-A411-73B1A49ED485}"/>
              </a:ext>
            </a:extLst>
          </p:cNvPr>
          <p:cNvSpPr/>
          <p:nvPr/>
        </p:nvSpPr>
        <p:spPr>
          <a:xfrm>
            <a:off x="7061713" y="5679510"/>
            <a:ext cx="512064" cy="401250"/>
          </a:xfrm>
          <a:prstGeom prst="roundRect">
            <a:avLst/>
          </a:prstGeom>
          <a:solidFill>
            <a:srgbClr val="09C9A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Effekt 1</a:t>
            </a:r>
          </a:p>
        </p:txBody>
      </p:sp>
      <p:sp>
        <p:nvSpPr>
          <p:cNvPr id="7" name="Rechteck: abgerundete Ecken 6">
            <a:extLst>
              <a:ext uri="{FF2B5EF4-FFF2-40B4-BE49-F238E27FC236}">
                <a16:creationId xmlns:a16="http://schemas.microsoft.com/office/drawing/2014/main" id="{9C5711CE-0A71-DC38-3800-6ED8F7615D41}"/>
              </a:ext>
            </a:extLst>
          </p:cNvPr>
          <p:cNvSpPr/>
          <p:nvPr/>
        </p:nvSpPr>
        <p:spPr>
          <a:xfrm>
            <a:off x="7786906" y="5679510"/>
            <a:ext cx="512064" cy="401250"/>
          </a:xfrm>
          <a:prstGeom prst="roundRect">
            <a:avLst/>
          </a:prstGeom>
          <a:solidFill>
            <a:srgbClr val="09C9A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Effekt 2</a:t>
            </a:r>
          </a:p>
        </p:txBody>
      </p:sp>
      <p:sp>
        <p:nvSpPr>
          <p:cNvPr id="8" name="Rechteck: abgerundete Ecken 7">
            <a:extLst>
              <a:ext uri="{FF2B5EF4-FFF2-40B4-BE49-F238E27FC236}">
                <a16:creationId xmlns:a16="http://schemas.microsoft.com/office/drawing/2014/main" id="{ED4C0CD2-99D7-F74B-9CD3-7983877C52C2}"/>
              </a:ext>
            </a:extLst>
          </p:cNvPr>
          <p:cNvSpPr/>
          <p:nvPr/>
        </p:nvSpPr>
        <p:spPr>
          <a:xfrm>
            <a:off x="8512099" y="5679510"/>
            <a:ext cx="512064" cy="401250"/>
          </a:xfrm>
          <a:prstGeom prst="roundRect">
            <a:avLst/>
          </a:prstGeom>
          <a:solidFill>
            <a:srgbClr val="09C9A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Effekt 3</a:t>
            </a:r>
          </a:p>
        </p:txBody>
      </p:sp>
      <p:sp>
        <p:nvSpPr>
          <p:cNvPr id="9" name="Rechteck: abgerundete Ecken 8">
            <a:extLst>
              <a:ext uri="{FF2B5EF4-FFF2-40B4-BE49-F238E27FC236}">
                <a16:creationId xmlns:a16="http://schemas.microsoft.com/office/drawing/2014/main" id="{06D9B310-BB22-51B9-B669-37BF008CD3F8}"/>
              </a:ext>
            </a:extLst>
          </p:cNvPr>
          <p:cNvSpPr/>
          <p:nvPr/>
        </p:nvSpPr>
        <p:spPr>
          <a:xfrm>
            <a:off x="6778249" y="6172742"/>
            <a:ext cx="2587752" cy="401250"/>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Werbung</a:t>
            </a:r>
          </a:p>
        </p:txBody>
      </p:sp>
      <p:sp>
        <p:nvSpPr>
          <p:cNvPr id="10" name="Rechteck: abgerundete Ecken 9">
            <a:extLst>
              <a:ext uri="{FF2B5EF4-FFF2-40B4-BE49-F238E27FC236}">
                <a16:creationId xmlns:a16="http://schemas.microsoft.com/office/drawing/2014/main" id="{2CB2EA00-F13D-6F34-EE00-02760BD5E740}"/>
              </a:ext>
            </a:extLst>
          </p:cNvPr>
          <p:cNvSpPr/>
          <p:nvPr/>
        </p:nvSpPr>
        <p:spPr>
          <a:xfrm>
            <a:off x="7301282" y="1782669"/>
            <a:ext cx="1549908" cy="200625"/>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Fortschrittsbalken</a:t>
            </a:r>
          </a:p>
        </p:txBody>
      </p:sp>
      <p:sp>
        <p:nvSpPr>
          <p:cNvPr id="11" name="Gleich 10">
            <a:extLst>
              <a:ext uri="{FF2B5EF4-FFF2-40B4-BE49-F238E27FC236}">
                <a16:creationId xmlns:a16="http://schemas.microsoft.com/office/drawing/2014/main" id="{B662076D-AD63-5339-6FE9-1258541785AA}"/>
              </a:ext>
            </a:extLst>
          </p:cNvPr>
          <p:cNvSpPr/>
          <p:nvPr/>
        </p:nvSpPr>
        <p:spPr>
          <a:xfrm>
            <a:off x="6732529" y="1335500"/>
            <a:ext cx="219456" cy="236792"/>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Gleich 11">
            <a:extLst>
              <a:ext uri="{FF2B5EF4-FFF2-40B4-BE49-F238E27FC236}">
                <a16:creationId xmlns:a16="http://schemas.microsoft.com/office/drawing/2014/main" id="{B1A08DEF-EBAB-BB6C-1227-8C809DE359FC}"/>
              </a:ext>
            </a:extLst>
          </p:cNvPr>
          <p:cNvSpPr/>
          <p:nvPr/>
        </p:nvSpPr>
        <p:spPr>
          <a:xfrm>
            <a:off x="6732529" y="1416243"/>
            <a:ext cx="219456" cy="236792"/>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3" name="Textfeld 12">
            <a:extLst>
              <a:ext uri="{FF2B5EF4-FFF2-40B4-BE49-F238E27FC236}">
                <a16:creationId xmlns:a16="http://schemas.microsoft.com/office/drawing/2014/main" id="{21B92001-1716-44F9-C2E7-33099BFDCCED}"/>
              </a:ext>
            </a:extLst>
          </p:cNvPr>
          <p:cNvSpPr txBox="1"/>
          <p:nvPr/>
        </p:nvSpPr>
        <p:spPr>
          <a:xfrm>
            <a:off x="5914141" y="1572292"/>
            <a:ext cx="638556" cy="276999"/>
          </a:xfrm>
          <a:prstGeom prst="rect">
            <a:avLst/>
          </a:prstGeom>
          <a:noFill/>
        </p:spPr>
        <p:txBody>
          <a:bodyPr wrap="square" rtlCol="0">
            <a:spAutoFit/>
          </a:bodyPr>
          <a:lstStyle/>
          <a:p>
            <a:r>
              <a:rPr lang="de-DE" sz="1200" dirty="0"/>
              <a:t>Menü</a:t>
            </a:r>
          </a:p>
        </p:txBody>
      </p:sp>
      <p:cxnSp>
        <p:nvCxnSpPr>
          <p:cNvPr id="15" name="Gerade Verbindung mit Pfeil 14">
            <a:extLst>
              <a:ext uri="{FF2B5EF4-FFF2-40B4-BE49-F238E27FC236}">
                <a16:creationId xmlns:a16="http://schemas.microsoft.com/office/drawing/2014/main" id="{B08FDCA8-A10C-1739-5A95-2FDCB63FD26C}"/>
              </a:ext>
            </a:extLst>
          </p:cNvPr>
          <p:cNvCxnSpPr/>
          <p:nvPr/>
        </p:nvCxnSpPr>
        <p:spPr>
          <a:xfrm flipV="1">
            <a:off x="6439921" y="1572292"/>
            <a:ext cx="292608" cy="807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Rechteck: abgerundete Ecken 15">
            <a:extLst>
              <a:ext uri="{FF2B5EF4-FFF2-40B4-BE49-F238E27FC236}">
                <a16:creationId xmlns:a16="http://schemas.microsoft.com/office/drawing/2014/main" id="{4AA161FE-162F-EE5C-19B4-821C3308C918}"/>
              </a:ext>
            </a:extLst>
          </p:cNvPr>
          <p:cNvSpPr/>
          <p:nvPr/>
        </p:nvSpPr>
        <p:spPr>
          <a:xfrm>
            <a:off x="8626860" y="1412038"/>
            <a:ext cx="709423" cy="200625"/>
          </a:xfrm>
          <a:prstGeom prst="round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700" dirty="0" err="1"/>
              <a:t>Ressourceen</a:t>
            </a:r>
            <a:endParaRPr lang="de-DE" sz="700" dirty="0"/>
          </a:p>
        </p:txBody>
      </p:sp>
      <p:sp>
        <p:nvSpPr>
          <p:cNvPr id="17" name="Ellipse 16">
            <a:extLst>
              <a:ext uri="{FF2B5EF4-FFF2-40B4-BE49-F238E27FC236}">
                <a16:creationId xmlns:a16="http://schemas.microsoft.com/office/drawing/2014/main" id="{D2CDC9C3-614B-4A11-7C6D-7AAEC75376E6}"/>
              </a:ext>
            </a:extLst>
          </p:cNvPr>
          <p:cNvSpPr/>
          <p:nvPr/>
        </p:nvSpPr>
        <p:spPr>
          <a:xfrm>
            <a:off x="7293063" y="3373932"/>
            <a:ext cx="264715" cy="274320"/>
          </a:xfrm>
          <a:prstGeom prst="ellipse">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5</a:t>
            </a:r>
          </a:p>
        </p:txBody>
      </p:sp>
      <p:sp>
        <p:nvSpPr>
          <p:cNvPr id="18" name="Ellipse 17">
            <a:extLst>
              <a:ext uri="{FF2B5EF4-FFF2-40B4-BE49-F238E27FC236}">
                <a16:creationId xmlns:a16="http://schemas.microsoft.com/office/drawing/2014/main" id="{88E67986-953B-F35A-A27C-DDCD0D3E7EA1}"/>
              </a:ext>
            </a:extLst>
          </p:cNvPr>
          <p:cNvSpPr/>
          <p:nvPr/>
        </p:nvSpPr>
        <p:spPr>
          <a:xfrm>
            <a:off x="8593862" y="3373932"/>
            <a:ext cx="264715" cy="274320"/>
          </a:xfrm>
          <a:prstGeom prst="ellipse">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4</a:t>
            </a:r>
          </a:p>
        </p:txBody>
      </p:sp>
      <p:sp>
        <p:nvSpPr>
          <p:cNvPr id="19" name="Ellipse 18">
            <a:extLst>
              <a:ext uri="{FF2B5EF4-FFF2-40B4-BE49-F238E27FC236}">
                <a16:creationId xmlns:a16="http://schemas.microsoft.com/office/drawing/2014/main" id="{CE5159B2-DA85-23DC-CD11-13ADFB65C5B9}"/>
              </a:ext>
            </a:extLst>
          </p:cNvPr>
          <p:cNvSpPr/>
          <p:nvPr/>
        </p:nvSpPr>
        <p:spPr>
          <a:xfrm>
            <a:off x="7185387" y="4557096"/>
            <a:ext cx="264715" cy="274320"/>
          </a:xfrm>
          <a:prstGeom prst="ellipse">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5</a:t>
            </a:r>
          </a:p>
        </p:txBody>
      </p:sp>
      <p:sp>
        <p:nvSpPr>
          <p:cNvPr id="20" name="Ellipse 19">
            <a:extLst>
              <a:ext uri="{FF2B5EF4-FFF2-40B4-BE49-F238E27FC236}">
                <a16:creationId xmlns:a16="http://schemas.microsoft.com/office/drawing/2014/main" id="{0656E5CE-3129-57CF-8FA1-976CEA80BDE9}"/>
              </a:ext>
            </a:extLst>
          </p:cNvPr>
          <p:cNvSpPr/>
          <p:nvPr/>
        </p:nvSpPr>
        <p:spPr>
          <a:xfrm>
            <a:off x="8718832" y="4551424"/>
            <a:ext cx="264715" cy="27432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5</a:t>
            </a:r>
          </a:p>
        </p:txBody>
      </p:sp>
      <p:sp>
        <p:nvSpPr>
          <p:cNvPr id="21" name="Ellipse 20">
            <a:extLst>
              <a:ext uri="{FF2B5EF4-FFF2-40B4-BE49-F238E27FC236}">
                <a16:creationId xmlns:a16="http://schemas.microsoft.com/office/drawing/2014/main" id="{116605B1-A574-B36D-46A7-E87483E4CBB1}"/>
              </a:ext>
            </a:extLst>
          </p:cNvPr>
          <p:cNvSpPr/>
          <p:nvPr/>
        </p:nvSpPr>
        <p:spPr>
          <a:xfrm>
            <a:off x="7939767" y="4137184"/>
            <a:ext cx="264715" cy="274320"/>
          </a:xfrm>
          <a:prstGeom prst="ellipse">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9</a:t>
            </a:r>
          </a:p>
        </p:txBody>
      </p:sp>
      <p:sp>
        <p:nvSpPr>
          <p:cNvPr id="22" name="Ellipse 21">
            <a:extLst>
              <a:ext uri="{FF2B5EF4-FFF2-40B4-BE49-F238E27FC236}">
                <a16:creationId xmlns:a16="http://schemas.microsoft.com/office/drawing/2014/main" id="{A91250FD-587A-E619-008C-E97CC5D98DE1}"/>
              </a:ext>
            </a:extLst>
          </p:cNvPr>
          <p:cNvSpPr/>
          <p:nvPr/>
        </p:nvSpPr>
        <p:spPr>
          <a:xfrm>
            <a:off x="7939767" y="3697666"/>
            <a:ext cx="264715" cy="274320"/>
          </a:xfrm>
          <a:prstGeom prst="ellipse">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1</a:t>
            </a:r>
          </a:p>
        </p:txBody>
      </p:sp>
      <p:sp>
        <p:nvSpPr>
          <p:cNvPr id="23" name="Ellipse 22">
            <a:extLst>
              <a:ext uri="{FF2B5EF4-FFF2-40B4-BE49-F238E27FC236}">
                <a16:creationId xmlns:a16="http://schemas.microsoft.com/office/drawing/2014/main" id="{B9E425D3-33DA-5FF4-0716-D519EC68518E}"/>
              </a:ext>
            </a:extLst>
          </p:cNvPr>
          <p:cNvSpPr/>
          <p:nvPr/>
        </p:nvSpPr>
        <p:spPr>
          <a:xfrm>
            <a:off x="6951985" y="2488035"/>
            <a:ext cx="264715" cy="274320"/>
          </a:xfrm>
          <a:prstGeom prst="ellipse">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3</a:t>
            </a:r>
          </a:p>
        </p:txBody>
      </p:sp>
      <p:sp>
        <p:nvSpPr>
          <p:cNvPr id="24" name="Ellipse 23">
            <a:extLst>
              <a:ext uri="{FF2B5EF4-FFF2-40B4-BE49-F238E27FC236}">
                <a16:creationId xmlns:a16="http://schemas.microsoft.com/office/drawing/2014/main" id="{FF4885AE-4147-A3B2-A818-8D3E923AB88E}"/>
              </a:ext>
            </a:extLst>
          </p:cNvPr>
          <p:cNvSpPr/>
          <p:nvPr/>
        </p:nvSpPr>
        <p:spPr>
          <a:xfrm>
            <a:off x="7939766" y="2698599"/>
            <a:ext cx="264715" cy="274320"/>
          </a:xfrm>
          <a:prstGeom prst="ellipse">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8</a:t>
            </a:r>
          </a:p>
        </p:txBody>
      </p:sp>
      <p:sp>
        <p:nvSpPr>
          <p:cNvPr id="25" name="Ellipse 24">
            <a:extLst>
              <a:ext uri="{FF2B5EF4-FFF2-40B4-BE49-F238E27FC236}">
                <a16:creationId xmlns:a16="http://schemas.microsoft.com/office/drawing/2014/main" id="{C372B8F2-AA28-9973-936C-2EF05AB14AA4}"/>
              </a:ext>
            </a:extLst>
          </p:cNvPr>
          <p:cNvSpPr/>
          <p:nvPr/>
        </p:nvSpPr>
        <p:spPr>
          <a:xfrm>
            <a:off x="8931197" y="2528406"/>
            <a:ext cx="264715" cy="274320"/>
          </a:xfrm>
          <a:prstGeom prst="ellips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7</a:t>
            </a:r>
          </a:p>
        </p:txBody>
      </p:sp>
      <p:sp>
        <p:nvSpPr>
          <p:cNvPr id="26" name="Ellipse 25">
            <a:extLst>
              <a:ext uri="{FF2B5EF4-FFF2-40B4-BE49-F238E27FC236}">
                <a16:creationId xmlns:a16="http://schemas.microsoft.com/office/drawing/2014/main" id="{9AC24C00-2B5C-93FF-3278-EAC4228CA23A}"/>
              </a:ext>
            </a:extLst>
          </p:cNvPr>
          <p:cNvSpPr/>
          <p:nvPr/>
        </p:nvSpPr>
        <p:spPr>
          <a:xfrm>
            <a:off x="7949276" y="3123523"/>
            <a:ext cx="264715" cy="274320"/>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1</a:t>
            </a:r>
          </a:p>
        </p:txBody>
      </p:sp>
      <p:sp>
        <p:nvSpPr>
          <p:cNvPr id="27" name="Rechteck: abgerundete Ecken 26">
            <a:extLst>
              <a:ext uri="{FF2B5EF4-FFF2-40B4-BE49-F238E27FC236}">
                <a16:creationId xmlns:a16="http://schemas.microsoft.com/office/drawing/2014/main" id="{9ED33457-D06D-F355-29FD-B995D5B40834}"/>
              </a:ext>
            </a:extLst>
          </p:cNvPr>
          <p:cNvSpPr/>
          <p:nvPr/>
        </p:nvSpPr>
        <p:spPr>
          <a:xfrm>
            <a:off x="7704470" y="3480442"/>
            <a:ext cx="742700" cy="114305"/>
          </a:xfrm>
          <a:prstGeom prst="roundRect">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900" dirty="0"/>
          </a:p>
        </p:txBody>
      </p:sp>
      <p:cxnSp>
        <p:nvCxnSpPr>
          <p:cNvPr id="29" name="Gerade Verbindung mit Pfeil 28">
            <a:extLst>
              <a:ext uri="{FF2B5EF4-FFF2-40B4-BE49-F238E27FC236}">
                <a16:creationId xmlns:a16="http://schemas.microsoft.com/office/drawing/2014/main" id="{ECA918B7-5289-E281-ACC7-BA39A5204646}"/>
              </a:ext>
            </a:extLst>
          </p:cNvPr>
          <p:cNvCxnSpPr>
            <a:cxnSpLocks/>
            <a:stCxn id="19" idx="7"/>
            <a:endCxn id="21" idx="2"/>
          </p:cNvCxnSpPr>
          <p:nvPr/>
        </p:nvCxnSpPr>
        <p:spPr>
          <a:xfrm flipV="1">
            <a:off x="7411335" y="4274344"/>
            <a:ext cx="528432" cy="322925"/>
          </a:xfrm>
          <a:prstGeom prst="straightConnector1">
            <a:avLst/>
          </a:prstGeom>
          <a:ln w="25400">
            <a:prstDash val="solid"/>
            <a:tailEnd type="triangle"/>
          </a:ln>
        </p:spPr>
        <p:style>
          <a:lnRef idx="2">
            <a:schemeClr val="accent1"/>
          </a:lnRef>
          <a:fillRef idx="0">
            <a:schemeClr val="accent1"/>
          </a:fillRef>
          <a:effectRef idx="1">
            <a:schemeClr val="accent1"/>
          </a:effectRef>
          <a:fontRef idx="minor">
            <a:schemeClr val="tx1"/>
          </a:fontRef>
        </p:style>
      </p:cxnSp>
      <p:cxnSp>
        <p:nvCxnSpPr>
          <p:cNvPr id="32" name="Gerade Verbindung mit Pfeil 31">
            <a:extLst>
              <a:ext uri="{FF2B5EF4-FFF2-40B4-BE49-F238E27FC236}">
                <a16:creationId xmlns:a16="http://schemas.microsoft.com/office/drawing/2014/main" id="{B43570CF-C062-A19C-41C7-75E200CC3872}"/>
              </a:ext>
            </a:extLst>
          </p:cNvPr>
          <p:cNvCxnSpPr>
            <a:cxnSpLocks/>
            <a:stCxn id="19" idx="6"/>
          </p:cNvCxnSpPr>
          <p:nvPr/>
        </p:nvCxnSpPr>
        <p:spPr>
          <a:xfrm flipV="1">
            <a:off x="7450102" y="4688584"/>
            <a:ext cx="631531" cy="56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Gerade Verbindung mit Pfeil 35">
            <a:extLst>
              <a:ext uri="{FF2B5EF4-FFF2-40B4-BE49-F238E27FC236}">
                <a16:creationId xmlns:a16="http://schemas.microsoft.com/office/drawing/2014/main" id="{1781A677-A19F-52D3-6D32-6391E1393451}"/>
              </a:ext>
            </a:extLst>
          </p:cNvPr>
          <p:cNvCxnSpPr>
            <a:cxnSpLocks/>
            <a:stCxn id="21" idx="0"/>
            <a:endCxn id="22" idx="4"/>
          </p:cNvCxnSpPr>
          <p:nvPr/>
        </p:nvCxnSpPr>
        <p:spPr>
          <a:xfrm flipV="1">
            <a:off x="8072125" y="3971986"/>
            <a:ext cx="0" cy="1651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Gerade Verbindung mit Pfeil 38">
            <a:extLst>
              <a:ext uri="{FF2B5EF4-FFF2-40B4-BE49-F238E27FC236}">
                <a16:creationId xmlns:a16="http://schemas.microsoft.com/office/drawing/2014/main" id="{46486392-FD77-B466-66D5-949F320A089E}"/>
              </a:ext>
            </a:extLst>
          </p:cNvPr>
          <p:cNvCxnSpPr>
            <a:cxnSpLocks/>
            <a:stCxn id="22" idx="2"/>
          </p:cNvCxnSpPr>
          <p:nvPr/>
        </p:nvCxnSpPr>
        <p:spPr>
          <a:xfrm flipH="1" flipV="1">
            <a:off x="7759906" y="3731907"/>
            <a:ext cx="179861" cy="1029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2" name="Gerade Verbindung mit Pfeil 41">
            <a:extLst>
              <a:ext uri="{FF2B5EF4-FFF2-40B4-BE49-F238E27FC236}">
                <a16:creationId xmlns:a16="http://schemas.microsoft.com/office/drawing/2014/main" id="{EEE97DA2-12B9-B12E-5F2A-5455ECCF4107}"/>
              </a:ext>
            </a:extLst>
          </p:cNvPr>
          <p:cNvCxnSpPr>
            <a:cxnSpLocks/>
            <a:stCxn id="22" idx="6"/>
            <a:endCxn id="18" idx="3"/>
          </p:cNvCxnSpPr>
          <p:nvPr/>
        </p:nvCxnSpPr>
        <p:spPr>
          <a:xfrm flipV="1">
            <a:off x="8204482" y="3608079"/>
            <a:ext cx="428147" cy="2267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5" name="Gerade Verbindung mit Pfeil 44">
            <a:extLst>
              <a:ext uri="{FF2B5EF4-FFF2-40B4-BE49-F238E27FC236}">
                <a16:creationId xmlns:a16="http://schemas.microsoft.com/office/drawing/2014/main" id="{01058435-A424-0EE5-0ABB-BEBDA19FD747}"/>
              </a:ext>
            </a:extLst>
          </p:cNvPr>
          <p:cNvCxnSpPr>
            <a:cxnSpLocks/>
            <a:stCxn id="18" idx="0"/>
          </p:cNvCxnSpPr>
          <p:nvPr/>
        </p:nvCxnSpPr>
        <p:spPr>
          <a:xfrm flipH="1" flipV="1">
            <a:off x="8478110" y="3091149"/>
            <a:ext cx="248110" cy="28278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Gerade Verbindung mit Pfeil 47">
            <a:extLst>
              <a:ext uri="{FF2B5EF4-FFF2-40B4-BE49-F238E27FC236}">
                <a16:creationId xmlns:a16="http://schemas.microsoft.com/office/drawing/2014/main" id="{CE7E62E0-98DD-9DA8-340A-3788BCFDD4CC}"/>
              </a:ext>
            </a:extLst>
          </p:cNvPr>
          <p:cNvCxnSpPr>
            <a:cxnSpLocks/>
            <a:stCxn id="18" idx="0"/>
            <a:endCxn id="25" idx="4"/>
          </p:cNvCxnSpPr>
          <p:nvPr/>
        </p:nvCxnSpPr>
        <p:spPr>
          <a:xfrm flipV="1">
            <a:off x="8726220" y="2802726"/>
            <a:ext cx="337335" cy="571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1" name="Gerade Verbindung mit Pfeil 50">
            <a:extLst>
              <a:ext uri="{FF2B5EF4-FFF2-40B4-BE49-F238E27FC236}">
                <a16:creationId xmlns:a16="http://schemas.microsoft.com/office/drawing/2014/main" id="{69FC05FD-7ED9-39C7-E7E9-B4E6FAEACE59}"/>
              </a:ext>
            </a:extLst>
          </p:cNvPr>
          <p:cNvCxnSpPr>
            <a:cxnSpLocks/>
            <a:stCxn id="20" idx="2"/>
          </p:cNvCxnSpPr>
          <p:nvPr/>
        </p:nvCxnSpPr>
        <p:spPr>
          <a:xfrm flipH="1">
            <a:off x="8081633" y="4688584"/>
            <a:ext cx="63719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Gerade Verbindung mit Pfeil 55">
            <a:extLst>
              <a:ext uri="{FF2B5EF4-FFF2-40B4-BE49-F238E27FC236}">
                <a16:creationId xmlns:a16="http://schemas.microsoft.com/office/drawing/2014/main" id="{1C996AC3-9DC6-9900-C702-7806B12A9D92}"/>
              </a:ext>
            </a:extLst>
          </p:cNvPr>
          <p:cNvCxnSpPr>
            <a:cxnSpLocks/>
            <a:stCxn id="20" idx="1"/>
            <a:endCxn id="21" idx="6"/>
          </p:cNvCxnSpPr>
          <p:nvPr/>
        </p:nvCxnSpPr>
        <p:spPr>
          <a:xfrm flipH="1" flipV="1">
            <a:off x="8204482" y="4274344"/>
            <a:ext cx="553117" cy="31725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9" name="Gerade Verbindung mit Pfeil 58">
            <a:extLst>
              <a:ext uri="{FF2B5EF4-FFF2-40B4-BE49-F238E27FC236}">
                <a16:creationId xmlns:a16="http://schemas.microsoft.com/office/drawing/2014/main" id="{916900EE-6196-162D-97CA-9EF4FD53FFBC}"/>
              </a:ext>
            </a:extLst>
          </p:cNvPr>
          <p:cNvCxnSpPr>
            <a:cxnSpLocks/>
            <a:stCxn id="17" idx="5"/>
          </p:cNvCxnSpPr>
          <p:nvPr/>
        </p:nvCxnSpPr>
        <p:spPr>
          <a:xfrm>
            <a:off x="7519011" y="3608079"/>
            <a:ext cx="218138" cy="122772"/>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2" name="Gerade Verbindung mit Pfeil 61">
            <a:extLst>
              <a:ext uri="{FF2B5EF4-FFF2-40B4-BE49-F238E27FC236}">
                <a16:creationId xmlns:a16="http://schemas.microsoft.com/office/drawing/2014/main" id="{63B97B3F-8468-DA87-DC9A-DE35B1A969D0}"/>
              </a:ext>
            </a:extLst>
          </p:cNvPr>
          <p:cNvCxnSpPr>
            <a:cxnSpLocks/>
            <a:stCxn id="23" idx="4"/>
            <a:endCxn id="17" idx="1"/>
          </p:cNvCxnSpPr>
          <p:nvPr/>
        </p:nvCxnSpPr>
        <p:spPr>
          <a:xfrm>
            <a:off x="7084343" y="2762355"/>
            <a:ext cx="247487" cy="651750"/>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7" name="Gerade Verbindung mit Pfeil 66">
            <a:extLst>
              <a:ext uri="{FF2B5EF4-FFF2-40B4-BE49-F238E27FC236}">
                <a16:creationId xmlns:a16="http://schemas.microsoft.com/office/drawing/2014/main" id="{33DC9684-5E75-E023-BBC2-DF0D49F1D737}"/>
              </a:ext>
            </a:extLst>
          </p:cNvPr>
          <p:cNvCxnSpPr>
            <a:cxnSpLocks/>
            <a:stCxn id="23" idx="6"/>
            <a:endCxn id="24" idx="2"/>
          </p:cNvCxnSpPr>
          <p:nvPr/>
        </p:nvCxnSpPr>
        <p:spPr>
          <a:xfrm>
            <a:off x="7216700" y="2625195"/>
            <a:ext cx="723066" cy="210564"/>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70" name="Gerade Verbindung mit Pfeil 69">
            <a:extLst>
              <a:ext uri="{FF2B5EF4-FFF2-40B4-BE49-F238E27FC236}">
                <a16:creationId xmlns:a16="http://schemas.microsoft.com/office/drawing/2014/main" id="{EF02B632-3683-49BD-69AA-9DED62C7FC4C}"/>
              </a:ext>
            </a:extLst>
          </p:cNvPr>
          <p:cNvCxnSpPr>
            <a:cxnSpLocks/>
            <a:stCxn id="24" idx="5"/>
          </p:cNvCxnSpPr>
          <p:nvPr/>
        </p:nvCxnSpPr>
        <p:spPr>
          <a:xfrm>
            <a:off x="8165714" y="2932746"/>
            <a:ext cx="312396" cy="169180"/>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73" name="Gerade Verbindung mit Pfeil 72">
            <a:extLst>
              <a:ext uri="{FF2B5EF4-FFF2-40B4-BE49-F238E27FC236}">
                <a16:creationId xmlns:a16="http://schemas.microsoft.com/office/drawing/2014/main" id="{D79E2A54-A1D6-E7A3-5DFC-6AFD6236B18D}"/>
              </a:ext>
            </a:extLst>
          </p:cNvPr>
          <p:cNvCxnSpPr>
            <a:cxnSpLocks/>
            <a:stCxn id="25" idx="2"/>
            <a:endCxn id="24" idx="6"/>
          </p:cNvCxnSpPr>
          <p:nvPr/>
        </p:nvCxnSpPr>
        <p:spPr>
          <a:xfrm flipH="1">
            <a:off x="8204481" y="2665566"/>
            <a:ext cx="726716" cy="17019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3" name="Grafik 2" descr="Ein Bild, das Grafiken, Schrift, Grafikdesign, Screenshot enthält.&#10;&#10;Automatisch generierte Beschreibung">
            <a:extLst>
              <a:ext uri="{FF2B5EF4-FFF2-40B4-BE49-F238E27FC236}">
                <a16:creationId xmlns:a16="http://schemas.microsoft.com/office/drawing/2014/main" id="{CDCA4240-B3FD-99DC-E0E4-63488B3162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2131674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A1EE1C-616C-6752-E9C0-B1875FDB88EC}"/>
              </a:ext>
            </a:extLst>
          </p:cNvPr>
          <p:cNvSpPr>
            <a:spLocks noGrp="1"/>
          </p:cNvSpPr>
          <p:nvPr>
            <p:ph type="title"/>
          </p:nvPr>
        </p:nvSpPr>
        <p:spPr/>
        <p:txBody>
          <a:bodyPr/>
          <a:lstStyle/>
          <a:p>
            <a:r>
              <a:rPr lang="de-DE" b="1" dirty="0">
                <a:latin typeface="Poppins"/>
                <a:cs typeface="Poppins"/>
              </a:rPr>
              <a:t>Fifa</a:t>
            </a:r>
          </a:p>
        </p:txBody>
      </p:sp>
      <p:pic>
        <p:nvPicPr>
          <p:cNvPr id="1026" name="Picture 2" descr="FIFA 11 vs. FIFA 10 - Bildvergleich der Fußball-Spiele">
            <a:extLst>
              <a:ext uri="{FF2B5EF4-FFF2-40B4-BE49-F238E27FC236}">
                <a16:creationId xmlns:a16="http://schemas.microsoft.com/office/drawing/2014/main" id="{7947D1A7-1C49-34BE-9D43-B2D665A338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72" y="2060401"/>
            <a:ext cx="5684266" cy="3197399"/>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a:extLst>
              <a:ext uri="{FF2B5EF4-FFF2-40B4-BE49-F238E27FC236}">
                <a16:creationId xmlns:a16="http://schemas.microsoft.com/office/drawing/2014/main" id="{9C82E9BC-92A0-BAEE-5181-49E483CD8E7E}"/>
              </a:ext>
            </a:extLst>
          </p:cNvPr>
          <p:cNvSpPr/>
          <p:nvPr/>
        </p:nvSpPr>
        <p:spPr>
          <a:xfrm>
            <a:off x="6299200" y="2060401"/>
            <a:ext cx="5560291" cy="319739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Rechteck: abgerundete Ecken 4">
            <a:extLst>
              <a:ext uri="{FF2B5EF4-FFF2-40B4-BE49-F238E27FC236}">
                <a16:creationId xmlns:a16="http://schemas.microsoft.com/office/drawing/2014/main" id="{90673E7C-ADF5-70BD-56B4-394189C73624}"/>
              </a:ext>
            </a:extLst>
          </p:cNvPr>
          <p:cNvSpPr/>
          <p:nvPr/>
        </p:nvSpPr>
        <p:spPr>
          <a:xfrm>
            <a:off x="6402693" y="4617338"/>
            <a:ext cx="1429743" cy="401250"/>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Spieler 1</a:t>
            </a:r>
            <a:br>
              <a:rPr lang="de-DE" sz="900" dirty="0"/>
            </a:br>
            <a:r>
              <a:rPr lang="de-DE" sz="900" dirty="0"/>
              <a:t>Ausdauer</a:t>
            </a:r>
          </a:p>
        </p:txBody>
      </p:sp>
      <p:sp>
        <p:nvSpPr>
          <p:cNvPr id="6" name="Rechteck: abgerundete Ecken 5">
            <a:extLst>
              <a:ext uri="{FF2B5EF4-FFF2-40B4-BE49-F238E27FC236}">
                <a16:creationId xmlns:a16="http://schemas.microsoft.com/office/drawing/2014/main" id="{BA8F54E9-AD15-FBF0-AE14-C7701738824F}"/>
              </a:ext>
            </a:extLst>
          </p:cNvPr>
          <p:cNvSpPr/>
          <p:nvPr/>
        </p:nvSpPr>
        <p:spPr>
          <a:xfrm>
            <a:off x="9969861" y="4617338"/>
            <a:ext cx="1429743" cy="401250"/>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Spieler 2</a:t>
            </a:r>
            <a:br>
              <a:rPr lang="de-DE" sz="900" dirty="0"/>
            </a:br>
            <a:r>
              <a:rPr lang="de-DE" sz="900" dirty="0"/>
              <a:t>Ausdauer</a:t>
            </a:r>
          </a:p>
        </p:txBody>
      </p:sp>
      <p:sp>
        <p:nvSpPr>
          <p:cNvPr id="7" name="Rechteck: abgerundete Ecken 6">
            <a:extLst>
              <a:ext uri="{FF2B5EF4-FFF2-40B4-BE49-F238E27FC236}">
                <a16:creationId xmlns:a16="http://schemas.microsoft.com/office/drawing/2014/main" id="{639C7D71-4EB9-616E-8953-741A9970F90D}"/>
              </a:ext>
            </a:extLst>
          </p:cNvPr>
          <p:cNvSpPr/>
          <p:nvPr/>
        </p:nvSpPr>
        <p:spPr>
          <a:xfrm>
            <a:off x="6656693" y="2253141"/>
            <a:ext cx="649271" cy="176023"/>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Logo</a:t>
            </a:r>
          </a:p>
        </p:txBody>
      </p:sp>
      <p:sp>
        <p:nvSpPr>
          <p:cNvPr id="8" name="Rechteck: abgerundete Ecken 7">
            <a:extLst>
              <a:ext uri="{FF2B5EF4-FFF2-40B4-BE49-F238E27FC236}">
                <a16:creationId xmlns:a16="http://schemas.microsoft.com/office/drawing/2014/main" id="{0428C044-A5A5-6E82-BDBD-3FF834FD3AF6}"/>
              </a:ext>
            </a:extLst>
          </p:cNvPr>
          <p:cNvSpPr/>
          <p:nvPr/>
        </p:nvSpPr>
        <p:spPr>
          <a:xfrm>
            <a:off x="7151555" y="2252997"/>
            <a:ext cx="649271" cy="176023"/>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Team1</a:t>
            </a:r>
          </a:p>
        </p:txBody>
      </p:sp>
      <p:sp>
        <p:nvSpPr>
          <p:cNvPr id="9" name="Rechteck: abgerundete Ecken 8">
            <a:extLst>
              <a:ext uri="{FF2B5EF4-FFF2-40B4-BE49-F238E27FC236}">
                <a16:creationId xmlns:a16="http://schemas.microsoft.com/office/drawing/2014/main" id="{A46AC4E6-E59A-228C-3E29-CD8CDF8847F5}"/>
              </a:ext>
            </a:extLst>
          </p:cNvPr>
          <p:cNvSpPr/>
          <p:nvPr/>
        </p:nvSpPr>
        <p:spPr>
          <a:xfrm>
            <a:off x="7663457" y="2253143"/>
            <a:ext cx="360935" cy="176023"/>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1</a:t>
            </a:r>
          </a:p>
        </p:txBody>
      </p:sp>
      <p:sp>
        <p:nvSpPr>
          <p:cNvPr id="10" name="Rechteck: abgerundete Ecken 9">
            <a:extLst>
              <a:ext uri="{FF2B5EF4-FFF2-40B4-BE49-F238E27FC236}">
                <a16:creationId xmlns:a16="http://schemas.microsoft.com/office/drawing/2014/main" id="{B0FBBCB0-47E6-EEC9-57D9-B5BF7CA0CFAA}"/>
              </a:ext>
            </a:extLst>
          </p:cNvPr>
          <p:cNvSpPr/>
          <p:nvPr/>
        </p:nvSpPr>
        <p:spPr>
          <a:xfrm>
            <a:off x="7946905" y="2252993"/>
            <a:ext cx="649271" cy="176023"/>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Team 2</a:t>
            </a:r>
          </a:p>
        </p:txBody>
      </p:sp>
      <p:sp>
        <p:nvSpPr>
          <p:cNvPr id="11" name="Rechteck: abgerundete Ecken 10">
            <a:extLst>
              <a:ext uri="{FF2B5EF4-FFF2-40B4-BE49-F238E27FC236}">
                <a16:creationId xmlns:a16="http://schemas.microsoft.com/office/drawing/2014/main" id="{1324CCF2-BAD0-8F59-9E37-D2EEC8D2BB14}"/>
              </a:ext>
            </a:extLst>
          </p:cNvPr>
          <p:cNvSpPr/>
          <p:nvPr/>
        </p:nvSpPr>
        <p:spPr>
          <a:xfrm>
            <a:off x="8482622" y="2253139"/>
            <a:ext cx="360935" cy="176023"/>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t>2</a:t>
            </a:r>
          </a:p>
        </p:txBody>
      </p:sp>
      <p:sp>
        <p:nvSpPr>
          <p:cNvPr id="12" name="Ellipse 11">
            <a:extLst>
              <a:ext uri="{FF2B5EF4-FFF2-40B4-BE49-F238E27FC236}">
                <a16:creationId xmlns:a16="http://schemas.microsoft.com/office/drawing/2014/main" id="{EA82C771-D4BF-2DD2-CF9E-0FDC5E8266D2}"/>
              </a:ext>
            </a:extLst>
          </p:cNvPr>
          <p:cNvSpPr/>
          <p:nvPr/>
        </p:nvSpPr>
        <p:spPr>
          <a:xfrm>
            <a:off x="10821205" y="2373056"/>
            <a:ext cx="1256145" cy="1246999"/>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a:extLst>
              <a:ext uri="{FF2B5EF4-FFF2-40B4-BE49-F238E27FC236}">
                <a16:creationId xmlns:a16="http://schemas.microsoft.com/office/drawing/2014/main" id="{9B3FE831-5D6F-39D2-92ED-7122F8C541A3}"/>
              </a:ext>
            </a:extLst>
          </p:cNvPr>
          <p:cNvSpPr/>
          <p:nvPr/>
        </p:nvSpPr>
        <p:spPr>
          <a:xfrm>
            <a:off x="11859613" y="2171148"/>
            <a:ext cx="259223" cy="269856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35E8C191-709C-68D9-B446-3CCF261D1633}"/>
              </a:ext>
            </a:extLst>
          </p:cNvPr>
          <p:cNvSpPr/>
          <p:nvPr/>
        </p:nvSpPr>
        <p:spPr>
          <a:xfrm>
            <a:off x="11873615" y="2105025"/>
            <a:ext cx="318386" cy="291356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r Verbinder 15">
            <a:extLst>
              <a:ext uri="{FF2B5EF4-FFF2-40B4-BE49-F238E27FC236}">
                <a16:creationId xmlns:a16="http://schemas.microsoft.com/office/drawing/2014/main" id="{8FC859FC-1C53-88FC-1230-290DA802C9D6}"/>
              </a:ext>
            </a:extLst>
          </p:cNvPr>
          <p:cNvCxnSpPr>
            <a:cxnSpLocks/>
          </p:cNvCxnSpPr>
          <p:nvPr/>
        </p:nvCxnSpPr>
        <p:spPr>
          <a:xfrm>
            <a:off x="11448473" y="2060401"/>
            <a:ext cx="0" cy="319739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19" name="Grafik 18" descr="Ausführen mit einfarbiger Füllung">
            <a:extLst>
              <a:ext uri="{FF2B5EF4-FFF2-40B4-BE49-F238E27FC236}">
                <a16:creationId xmlns:a16="http://schemas.microsoft.com/office/drawing/2014/main" id="{B9C73D53-1254-92E9-36BF-EB92AF1CC76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9160256" y="3482153"/>
            <a:ext cx="210278" cy="210278"/>
          </a:xfrm>
          <a:prstGeom prst="rect">
            <a:avLst/>
          </a:prstGeom>
        </p:spPr>
      </p:pic>
      <p:pic>
        <p:nvPicPr>
          <p:cNvPr id="21" name="Grafik 20" descr="Ausführen Silhouette">
            <a:extLst>
              <a:ext uri="{FF2B5EF4-FFF2-40B4-BE49-F238E27FC236}">
                <a16:creationId xmlns:a16="http://schemas.microsoft.com/office/drawing/2014/main" id="{09B56C31-4943-259A-6249-7C7BF48BE89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38002" y="2841700"/>
            <a:ext cx="210278" cy="210278"/>
          </a:xfrm>
          <a:prstGeom prst="rect">
            <a:avLst/>
          </a:prstGeom>
        </p:spPr>
      </p:pic>
      <p:pic>
        <p:nvPicPr>
          <p:cNvPr id="23" name="Grafik 22" descr="Gehen mit einfarbiger Füllung">
            <a:extLst>
              <a:ext uri="{FF2B5EF4-FFF2-40B4-BE49-F238E27FC236}">
                <a16:creationId xmlns:a16="http://schemas.microsoft.com/office/drawing/2014/main" id="{A5F78846-7C44-AD6D-1A55-C136B5E5DB7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9702317" y="2695607"/>
            <a:ext cx="210278" cy="210278"/>
          </a:xfrm>
          <a:prstGeom prst="rect">
            <a:avLst/>
          </a:prstGeom>
        </p:spPr>
      </p:pic>
      <p:pic>
        <p:nvPicPr>
          <p:cNvPr id="25" name="Grafik 24" descr="Gehen Silhouette">
            <a:extLst>
              <a:ext uri="{FF2B5EF4-FFF2-40B4-BE49-F238E27FC236}">
                <a16:creationId xmlns:a16="http://schemas.microsoft.com/office/drawing/2014/main" id="{D180474A-6231-0ECF-8A00-27A4A93C3A4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363534" y="4305491"/>
            <a:ext cx="210278" cy="210278"/>
          </a:xfrm>
          <a:prstGeom prst="rect">
            <a:avLst/>
          </a:prstGeom>
        </p:spPr>
      </p:pic>
      <p:pic>
        <p:nvPicPr>
          <p:cNvPr id="26" name="Grafik 25" descr="Ausführen mit einfarbiger Füllung">
            <a:extLst>
              <a:ext uri="{FF2B5EF4-FFF2-40B4-BE49-F238E27FC236}">
                <a16:creationId xmlns:a16="http://schemas.microsoft.com/office/drawing/2014/main" id="{70EC6068-2703-484A-6A60-705917931DA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7662492" y="2716620"/>
            <a:ext cx="210278" cy="210278"/>
          </a:xfrm>
          <a:prstGeom prst="rect">
            <a:avLst/>
          </a:prstGeom>
        </p:spPr>
      </p:pic>
      <p:pic>
        <p:nvPicPr>
          <p:cNvPr id="27" name="Grafik 26" descr="Ausführen Silhouette">
            <a:extLst>
              <a:ext uri="{FF2B5EF4-FFF2-40B4-BE49-F238E27FC236}">
                <a16:creationId xmlns:a16="http://schemas.microsoft.com/office/drawing/2014/main" id="{33877807-04DC-9EC6-D7D8-51543D84488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526155" y="2945947"/>
            <a:ext cx="210278" cy="210278"/>
          </a:xfrm>
          <a:prstGeom prst="rect">
            <a:avLst/>
          </a:prstGeom>
        </p:spPr>
      </p:pic>
      <p:pic>
        <p:nvPicPr>
          <p:cNvPr id="28" name="Grafik 27" descr="Gehen mit einfarbiger Füllung">
            <a:extLst>
              <a:ext uri="{FF2B5EF4-FFF2-40B4-BE49-F238E27FC236}">
                <a16:creationId xmlns:a16="http://schemas.microsoft.com/office/drawing/2014/main" id="{C7CCD46A-4C24-547C-92CE-D6CCD66F26A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7644447" y="3247644"/>
            <a:ext cx="210278" cy="210278"/>
          </a:xfrm>
          <a:prstGeom prst="rect">
            <a:avLst/>
          </a:prstGeom>
        </p:spPr>
      </p:pic>
      <p:pic>
        <p:nvPicPr>
          <p:cNvPr id="29" name="Grafik 28" descr="Gehen Silhouette">
            <a:extLst>
              <a:ext uri="{FF2B5EF4-FFF2-40B4-BE49-F238E27FC236}">
                <a16:creationId xmlns:a16="http://schemas.microsoft.com/office/drawing/2014/main" id="{44FEA42A-247D-E762-EE16-4FAE641ABD8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346846" y="3548648"/>
            <a:ext cx="210278" cy="210278"/>
          </a:xfrm>
          <a:prstGeom prst="rect">
            <a:avLst/>
          </a:prstGeom>
        </p:spPr>
      </p:pic>
      <p:pic>
        <p:nvPicPr>
          <p:cNvPr id="30" name="Grafik 29" descr="Ausführen mit einfarbiger Füllung">
            <a:extLst>
              <a:ext uri="{FF2B5EF4-FFF2-40B4-BE49-F238E27FC236}">
                <a16:creationId xmlns:a16="http://schemas.microsoft.com/office/drawing/2014/main" id="{4E86B483-E2F2-5F61-AE75-A12567E79F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8160480" y="3955978"/>
            <a:ext cx="210278" cy="210278"/>
          </a:xfrm>
          <a:prstGeom prst="rect">
            <a:avLst/>
          </a:prstGeom>
        </p:spPr>
      </p:pic>
      <p:pic>
        <p:nvPicPr>
          <p:cNvPr id="31" name="Grafik 30" descr="Ausführen Silhouette">
            <a:extLst>
              <a:ext uri="{FF2B5EF4-FFF2-40B4-BE49-F238E27FC236}">
                <a16:creationId xmlns:a16="http://schemas.microsoft.com/office/drawing/2014/main" id="{685D14F9-46EF-B9F7-089C-AF031B7C40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34047" y="3207762"/>
            <a:ext cx="210278" cy="210278"/>
          </a:xfrm>
          <a:prstGeom prst="rect">
            <a:avLst/>
          </a:prstGeom>
        </p:spPr>
      </p:pic>
      <p:pic>
        <p:nvPicPr>
          <p:cNvPr id="32" name="Grafik 31" descr="Gehen mit einfarbiger Füllung">
            <a:extLst>
              <a:ext uri="{FF2B5EF4-FFF2-40B4-BE49-F238E27FC236}">
                <a16:creationId xmlns:a16="http://schemas.microsoft.com/office/drawing/2014/main" id="{CD5F793C-830F-9388-AB96-4D32B1FD42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9580873" y="4200352"/>
            <a:ext cx="210278" cy="210278"/>
          </a:xfrm>
          <a:prstGeom prst="rect">
            <a:avLst/>
          </a:prstGeom>
        </p:spPr>
      </p:pic>
      <p:pic>
        <p:nvPicPr>
          <p:cNvPr id="33" name="Grafik 32" descr="Gehen Silhouette">
            <a:extLst>
              <a:ext uri="{FF2B5EF4-FFF2-40B4-BE49-F238E27FC236}">
                <a16:creationId xmlns:a16="http://schemas.microsoft.com/office/drawing/2014/main" id="{BC969380-138F-838F-40E5-3249548C0EC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955937" y="4143930"/>
            <a:ext cx="210278" cy="210278"/>
          </a:xfrm>
          <a:prstGeom prst="rect">
            <a:avLst/>
          </a:prstGeom>
        </p:spPr>
      </p:pic>
      <p:pic>
        <p:nvPicPr>
          <p:cNvPr id="34" name="Grafik 33" descr="Gehen mit einfarbiger Füllung">
            <a:extLst>
              <a:ext uri="{FF2B5EF4-FFF2-40B4-BE49-F238E27FC236}">
                <a16:creationId xmlns:a16="http://schemas.microsoft.com/office/drawing/2014/main" id="{901AAA26-C901-8F85-6414-4935A75B94A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flipH="1">
            <a:off x="10135115" y="3371278"/>
            <a:ext cx="210278" cy="210278"/>
          </a:xfrm>
          <a:prstGeom prst="rect">
            <a:avLst/>
          </a:prstGeom>
        </p:spPr>
      </p:pic>
      <p:pic>
        <p:nvPicPr>
          <p:cNvPr id="36" name="Grafik 35" descr="Fußball mit einfarbiger Füllung">
            <a:extLst>
              <a:ext uri="{FF2B5EF4-FFF2-40B4-BE49-F238E27FC236}">
                <a16:creationId xmlns:a16="http://schemas.microsoft.com/office/drawing/2014/main" id="{4856A186-3181-46BE-0E26-D710347F438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573812" y="4341648"/>
            <a:ext cx="68982" cy="68982"/>
          </a:xfrm>
          <a:prstGeom prst="rect">
            <a:avLst/>
          </a:prstGeom>
        </p:spPr>
      </p:pic>
      <p:sp>
        <p:nvSpPr>
          <p:cNvPr id="37" name="Gleichschenkliges Dreieck 36">
            <a:extLst>
              <a:ext uri="{FF2B5EF4-FFF2-40B4-BE49-F238E27FC236}">
                <a16:creationId xmlns:a16="http://schemas.microsoft.com/office/drawing/2014/main" id="{DEAEED91-6E82-FA8D-1D48-2414550283A4}"/>
              </a:ext>
            </a:extLst>
          </p:cNvPr>
          <p:cNvSpPr/>
          <p:nvPr/>
        </p:nvSpPr>
        <p:spPr>
          <a:xfrm flipV="1">
            <a:off x="9642794" y="4099994"/>
            <a:ext cx="76241" cy="59420"/>
          </a:xfrm>
          <a:prstGeom prst="triangle">
            <a:avLst/>
          </a:prstGeom>
          <a:solidFill>
            <a:schemeClr val="accent1">
              <a:lumMod val="60000"/>
              <a:lumOff val="40000"/>
            </a:schemeClr>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Gleichschenkliges Dreieck 37">
            <a:extLst>
              <a:ext uri="{FF2B5EF4-FFF2-40B4-BE49-F238E27FC236}">
                <a16:creationId xmlns:a16="http://schemas.microsoft.com/office/drawing/2014/main" id="{23701E28-7477-87FE-D6B8-24CC6EDA251F}"/>
              </a:ext>
            </a:extLst>
          </p:cNvPr>
          <p:cNvSpPr/>
          <p:nvPr/>
        </p:nvSpPr>
        <p:spPr>
          <a:xfrm flipV="1">
            <a:off x="9190298" y="3398502"/>
            <a:ext cx="76241" cy="59420"/>
          </a:xfrm>
          <a:prstGeom prst="triangle">
            <a:avLst/>
          </a:prstGeom>
          <a:solidFill>
            <a:schemeClr val="accent1">
              <a:lumMod val="20000"/>
              <a:lumOff val="80000"/>
            </a:schemeClr>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Gleichschenkliges Dreieck 38">
            <a:extLst>
              <a:ext uri="{FF2B5EF4-FFF2-40B4-BE49-F238E27FC236}">
                <a16:creationId xmlns:a16="http://schemas.microsoft.com/office/drawing/2014/main" id="{D98E5123-5429-ACD0-6F41-1AC968FC3B90}"/>
              </a:ext>
            </a:extLst>
          </p:cNvPr>
          <p:cNvSpPr/>
          <p:nvPr/>
        </p:nvSpPr>
        <p:spPr>
          <a:xfrm flipV="1">
            <a:off x="9433943" y="4235641"/>
            <a:ext cx="76241" cy="59420"/>
          </a:xfrm>
          <a:prstGeom prst="triangle">
            <a:avLst/>
          </a:prstGeom>
          <a:solidFill>
            <a:schemeClr val="accent3">
              <a:lumMod val="60000"/>
              <a:lumOff val="40000"/>
            </a:schemeClr>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Gleichschenkliges Dreieck 39">
            <a:extLst>
              <a:ext uri="{FF2B5EF4-FFF2-40B4-BE49-F238E27FC236}">
                <a16:creationId xmlns:a16="http://schemas.microsoft.com/office/drawing/2014/main" id="{0DD510F4-1D3A-0D2B-B35B-1DC6866A15AF}"/>
              </a:ext>
            </a:extLst>
          </p:cNvPr>
          <p:cNvSpPr/>
          <p:nvPr/>
        </p:nvSpPr>
        <p:spPr>
          <a:xfrm flipV="1">
            <a:off x="9428441" y="3476417"/>
            <a:ext cx="76241" cy="59420"/>
          </a:xfrm>
          <a:prstGeom prst="triangle">
            <a:avLst/>
          </a:prstGeom>
          <a:solidFill>
            <a:schemeClr val="accent3">
              <a:lumMod val="20000"/>
              <a:lumOff val="80000"/>
            </a:schemeClr>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2" name="Gerade Verbindung mit Pfeil 41">
            <a:extLst>
              <a:ext uri="{FF2B5EF4-FFF2-40B4-BE49-F238E27FC236}">
                <a16:creationId xmlns:a16="http://schemas.microsoft.com/office/drawing/2014/main" id="{E764FF0B-1EE5-0887-DACB-94D2FDEE0BF5}"/>
              </a:ext>
            </a:extLst>
          </p:cNvPr>
          <p:cNvCxnSpPr/>
          <p:nvPr/>
        </p:nvCxnSpPr>
        <p:spPr>
          <a:xfrm flipH="1" flipV="1">
            <a:off x="8972550" y="3692431"/>
            <a:ext cx="584574" cy="613060"/>
          </a:xfrm>
          <a:prstGeom prst="straightConnector1">
            <a:avLst/>
          </a:prstGeom>
          <a:ln w="6350">
            <a:prstDash val="sysDash"/>
            <a:tailEnd type="triangle" w="sm" len="sm"/>
          </a:ln>
        </p:spPr>
        <p:style>
          <a:lnRef idx="2">
            <a:schemeClr val="accent1"/>
          </a:lnRef>
          <a:fillRef idx="0">
            <a:schemeClr val="accent1"/>
          </a:fillRef>
          <a:effectRef idx="1">
            <a:schemeClr val="accent1"/>
          </a:effectRef>
          <a:fontRef idx="minor">
            <a:schemeClr val="tx1"/>
          </a:fontRef>
        </p:style>
      </p:cxnSp>
      <p:cxnSp>
        <p:nvCxnSpPr>
          <p:cNvPr id="44" name="Gerade Verbindung mit Pfeil 43">
            <a:extLst>
              <a:ext uri="{FF2B5EF4-FFF2-40B4-BE49-F238E27FC236}">
                <a16:creationId xmlns:a16="http://schemas.microsoft.com/office/drawing/2014/main" id="{2CBE4FCA-0650-6711-19B9-9CAC243B780E}"/>
              </a:ext>
            </a:extLst>
          </p:cNvPr>
          <p:cNvCxnSpPr>
            <a:cxnSpLocks/>
          </p:cNvCxnSpPr>
          <p:nvPr/>
        </p:nvCxnSpPr>
        <p:spPr>
          <a:xfrm flipH="1">
            <a:off x="7476190" y="3587292"/>
            <a:ext cx="1131227" cy="265825"/>
          </a:xfrm>
          <a:prstGeom prst="straightConnector1">
            <a:avLst/>
          </a:prstGeom>
          <a:ln w="6350">
            <a:prstDash val="sysDash"/>
            <a:tailEnd type="triangle" w="sm" len="sm"/>
          </a:ln>
        </p:spPr>
        <p:style>
          <a:lnRef idx="2">
            <a:schemeClr val="accent1"/>
          </a:lnRef>
          <a:fillRef idx="0">
            <a:schemeClr val="accent1"/>
          </a:fillRef>
          <a:effectRef idx="1">
            <a:schemeClr val="accent1"/>
          </a:effectRef>
          <a:fontRef idx="minor">
            <a:schemeClr val="tx1"/>
          </a:fontRef>
        </p:style>
      </p:cxnSp>
      <p:pic>
        <p:nvPicPr>
          <p:cNvPr id="3" name="Grafik 2" descr="Ein Bild, das Grafiken, Schrift, Grafikdesign, Screenshot enthält.&#10;&#10;Automatisch generierte Beschreibung">
            <a:extLst>
              <a:ext uri="{FF2B5EF4-FFF2-40B4-BE49-F238E27FC236}">
                <a16:creationId xmlns:a16="http://schemas.microsoft.com/office/drawing/2014/main" id="{5570B2EB-E7C1-713B-301A-959BEC82982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1384882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eck 16">
            <a:extLst>
              <a:ext uri="{FF2B5EF4-FFF2-40B4-BE49-F238E27FC236}">
                <a16:creationId xmlns:a16="http://schemas.microsoft.com/office/drawing/2014/main" id="{04BC6608-B442-C239-FE04-5596DB938977}"/>
              </a:ext>
            </a:extLst>
          </p:cNvPr>
          <p:cNvSpPr/>
          <p:nvPr/>
        </p:nvSpPr>
        <p:spPr>
          <a:xfrm>
            <a:off x="455282" y="4669529"/>
            <a:ext cx="11020438" cy="1988173"/>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6" name="Ellipse 45">
            <a:extLst>
              <a:ext uri="{FF2B5EF4-FFF2-40B4-BE49-F238E27FC236}">
                <a16:creationId xmlns:a16="http://schemas.microsoft.com/office/drawing/2014/main" id="{B3FCD693-7AAC-212B-755E-967D47A571D6}"/>
              </a:ext>
            </a:extLst>
          </p:cNvPr>
          <p:cNvSpPr/>
          <p:nvPr/>
        </p:nvSpPr>
        <p:spPr>
          <a:xfrm>
            <a:off x="8174165" y="5171134"/>
            <a:ext cx="841451" cy="814632"/>
          </a:xfrm>
          <a:prstGeom prst="ellipse">
            <a:avLst/>
          </a:prstGeom>
          <a:solidFill>
            <a:srgbClr val="83CBE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Rechteck 46">
            <a:extLst>
              <a:ext uri="{FF2B5EF4-FFF2-40B4-BE49-F238E27FC236}">
                <a16:creationId xmlns:a16="http://schemas.microsoft.com/office/drawing/2014/main" id="{A0E27108-6C95-498E-4477-B3F2772E92D9}"/>
              </a:ext>
            </a:extLst>
          </p:cNvPr>
          <p:cNvSpPr/>
          <p:nvPr/>
        </p:nvSpPr>
        <p:spPr>
          <a:xfrm>
            <a:off x="8623229" y="5596434"/>
            <a:ext cx="539821" cy="607872"/>
          </a:xfrm>
          <a:prstGeom prst="rect">
            <a:avLst/>
          </a:prstGeom>
          <a:solidFill>
            <a:srgbClr val="83C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Rechteck 53">
            <a:extLst>
              <a:ext uri="{FF2B5EF4-FFF2-40B4-BE49-F238E27FC236}">
                <a16:creationId xmlns:a16="http://schemas.microsoft.com/office/drawing/2014/main" id="{F77F9B16-02BC-8044-3831-2FF90123538E}"/>
              </a:ext>
            </a:extLst>
          </p:cNvPr>
          <p:cNvSpPr/>
          <p:nvPr/>
        </p:nvSpPr>
        <p:spPr>
          <a:xfrm rot="1229080">
            <a:off x="8883284" y="5564324"/>
            <a:ext cx="45719" cy="137785"/>
          </a:xfrm>
          <a:prstGeom prst="rect">
            <a:avLst/>
          </a:prstGeom>
          <a:solidFill>
            <a:srgbClr val="83CBE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51817313-6B4D-9604-AA9F-1C3C628BDB4F}"/>
              </a:ext>
            </a:extLst>
          </p:cNvPr>
          <p:cNvSpPr>
            <a:spLocks noGrp="1"/>
          </p:cNvSpPr>
          <p:nvPr>
            <p:ph type="title"/>
          </p:nvPr>
        </p:nvSpPr>
        <p:spPr/>
        <p:txBody>
          <a:bodyPr/>
          <a:lstStyle/>
          <a:p>
            <a:r>
              <a:rPr lang="de-DE" b="1" dirty="0">
                <a:latin typeface="Poppins"/>
                <a:cs typeface="Poppins"/>
              </a:rPr>
              <a:t>UI-Tricks (User Interface)</a:t>
            </a:r>
          </a:p>
        </p:txBody>
      </p:sp>
      <p:sp>
        <p:nvSpPr>
          <p:cNvPr id="4" name="Rechteck: abgerundete Ecken 3">
            <a:extLst>
              <a:ext uri="{FF2B5EF4-FFF2-40B4-BE49-F238E27FC236}">
                <a16:creationId xmlns:a16="http://schemas.microsoft.com/office/drawing/2014/main" id="{1C2C9A44-13EB-2C0B-844C-BB90754845AA}"/>
              </a:ext>
            </a:extLst>
          </p:cNvPr>
          <p:cNvSpPr/>
          <p:nvPr/>
        </p:nvSpPr>
        <p:spPr>
          <a:xfrm>
            <a:off x="2878443" y="1934023"/>
            <a:ext cx="1429743" cy="401250"/>
          </a:xfrm>
          <a:prstGeom prst="round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latin typeface="Poppins"/>
                <a:cs typeface="Poppins"/>
              </a:rPr>
              <a:t>Klicken</a:t>
            </a:r>
          </a:p>
        </p:txBody>
      </p:sp>
      <p:sp>
        <p:nvSpPr>
          <p:cNvPr id="5" name="Rechteck: abgerundete Ecken 4">
            <a:extLst>
              <a:ext uri="{FF2B5EF4-FFF2-40B4-BE49-F238E27FC236}">
                <a16:creationId xmlns:a16="http://schemas.microsoft.com/office/drawing/2014/main" id="{40482702-7B40-12A9-AD74-8CEF6E75811B}"/>
              </a:ext>
            </a:extLst>
          </p:cNvPr>
          <p:cNvSpPr/>
          <p:nvPr/>
        </p:nvSpPr>
        <p:spPr>
          <a:xfrm>
            <a:off x="2878442" y="2594923"/>
            <a:ext cx="1429743" cy="401250"/>
          </a:xfrm>
          <a:prstGeom prst="roundRect">
            <a:avLst/>
          </a:prstGeom>
          <a:solidFill>
            <a:schemeClr val="tx2">
              <a:lumMod val="50000"/>
              <a:lumOff val="50000"/>
            </a:schemeClr>
          </a:solidFill>
          <a:ln w="7302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latin typeface="Poppins"/>
                <a:cs typeface="Poppins"/>
              </a:rPr>
              <a:t>Klicken</a:t>
            </a:r>
          </a:p>
        </p:txBody>
      </p:sp>
      <p:sp>
        <p:nvSpPr>
          <p:cNvPr id="6" name="Rechteck: abgerundete Ecken 5">
            <a:extLst>
              <a:ext uri="{FF2B5EF4-FFF2-40B4-BE49-F238E27FC236}">
                <a16:creationId xmlns:a16="http://schemas.microsoft.com/office/drawing/2014/main" id="{25263177-6892-1B16-92B0-2C0EB93E176F}"/>
              </a:ext>
            </a:extLst>
          </p:cNvPr>
          <p:cNvSpPr/>
          <p:nvPr/>
        </p:nvSpPr>
        <p:spPr>
          <a:xfrm>
            <a:off x="2878442" y="3311237"/>
            <a:ext cx="1429743" cy="401250"/>
          </a:xfrm>
          <a:prstGeom prst="roundRect">
            <a:avLst/>
          </a:prstGeom>
          <a:solidFill>
            <a:schemeClr val="tx2">
              <a:lumMod val="50000"/>
              <a:lumOff val="50000"/>
              <a:alpha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900" dirty="0">
                <a:latin typeface="Poppins"/>
                <a:cs typeface="Poppins"/>
              </a:rPr>
              <a:t>Klicken</a:t>
            </a:r>
          </a:p>
        </p:txBody>
      </p:sp>
      <p:pic>
        <p:nvPicPr>
          <p:cNvPr id="8" name="Grafik 7" descr="Nach rechts zeigender Finger, Handrücken mit einfarbiger Füllung">
            <a:extLst>
              <a:ext uri="{FF2B5EF4-FFF2-40B4-BE49-F238E27FC236}">
                <a16:creationId xmlns:a16="http://schemas.microsoft.com/office/drawing/2014/main" id="{65DB296C-2E85-D977-EEBB-C3F6FA7E3C5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4475924">
            <a:off x="4180273" y="2795548"/>
            <a:ext cx="401251" cy="401251"/>
          </a:xfrm>
          <a:prstGeom prst="rect">
            <a:avLst/>
          </a:prstGeom>
        </p:spPr>
      </p:pic>
      <p:sp>
        <p:nvSpPr>
          <p:cNvPr id="9" name="Textfeld 8">
            <a:extLst>
              <a:ext uri="{FF2B5EF4-FFF2-40B4-BE49-F238E27FC236}">
                <a16:creationId xmlns:a16="http://schemas.microsoft.com/office/drawing/2014/main" id="{61DE5299-5683-B709-D917-A132C09D8226}"/>
              </a:ext>
            </a:extLst>
          </p:cNvPr>
          <p:cNvSpPr txBox="1"/>
          <p:nvPr/>
        </p:nvSpPr>
        <p:spPr>
          <a:xfrm>
            <a:off x="267599" y="1934023"/>
            <a:ext cx="2342251" cy="1985159"/>
          </a:xfrm>
          <a:prstGeom prst="rect">
            <a:avLst/>
          </a:prstGeom>
          <a:noFill/>
        </p:spPr>
        <p:txBody>
          <a:bodyPr wrap="square" rtlCol="0">
            <a:spAutoFit/>
          </a:bodyPr>
          <a:lstStyle/>
          <a:p>
            <a:r>
              <a:rPr lang="de-DE" dirty="0">
                <a:latin typeface="Poppins"/>
                <a:cs typeface="Poppins"/>
              </a:rPr>
              <a:t>Normal</a:t>
            </a:r>
          </a:p>
          <a:p>
            <a:endParaRPr lang="de-DE" dirty="0">
              <a:latin typeface="Poppins"/>
              <a:cs typeface="Poppins"/>
            </a:endParaRPr>
          </a:p>
          <a:p>
            <a:r>
              <a:rPr lang="de-DE" dirty="0">
                <a:latin typeface="Poppins"/>
                <a:cs typeface="Poppins"/>
              </a:rPr>
              <a:t>Hover </a:t>
            </a:r>
            <a:r>
              <a:rPr lang="de-DE" sz="1100" dirty="0">
                <a:latin typeface="Poppins"/>
                <a:cs typeface="Poppins"/>
              </a:rPr>
              <a:t>(Schrift größer und breiter, andersfarbiger Rand)</a:t>
            </a:r>
          </a:p>
          <a:p>
            <a:endParaRPr lang="de-DE" dirty="0">
              <a:latin typeface="Poppins"/>
              <a:cs typeface="Poppins"/>
            </a:endParaRPr>
          </a:p>
          <a:p>
            <a:r>
              <a:rPr lang="de-DE" dirty="0">
                <a:latin typeface="Poppins"/>
                <a:cs typeface="Poppins"/>
              </a:rPr>
              <a:t>Disabled </a:t>
            </a:r>
            <a:r>
              <a:rPr lang="de-DE" sz="1100" dirty="0">
                <a:latin typeface="Poppins"/>
                <a:cs typeface="Poppins"/>
              </a:rPr>
              <a:t>(50% Transparenz. Zeigt, dass man nicht klicken kann.)</a:t>
            </a:r>
            <a:endParaRPr lang="de-DE" dirty="0">
              <a:latin typeface="Poppins"/>
              <a:cs typeface="Poppins"/>
            </a:endParaRPr>
          </a:p>
        </p:txBody>
      </p:sp>
      <p:pic>
        <p:nvPicPr>
          <p:cNvPr id="11" name="Grafik 10">
            <a:extLst>
              <a:ext uri="{FF2B5EF4-FFF2-40B4-BE49-F238E27FC236}">
                <a16:creationId xmlns:a16="http://schemas.microsoft.com/office/drawing/2014/main" id="{1C8ADB9F-8778-C688-D4B1-53409B82681B}"/>
              </a:ext>
            </a:extLst>
          </p:cNvPr>
          <p:cNvPicPr>
            <a:picLocks noChangeAspect="1"/>
          </p:cNvPicPr>
          <p:nvPr/>
        </p:nvPicPr>
        <p:blipFill>
          <a:blip r:embed="rId4"/>
          <a:stretch>
            <a:fillRect/>
          </a:stretch>
        </p:blipFill>
        <p:spPr>
          <a:xfrm>
            <a:off x="7105075" y="2254385"/>
            <a:ext cx="4562151" cy="1257477"/>
          </a:xfrm>
          <a:prstGeom prst="rect">
            <a:avLst/>
          </a:prstGeom>
        </p:spPr>
      </p:pic>
      <p:sp>
        <p:nvSpPr>
          <p:cNvPr id="13" name="Textfeld 12">
            <a:extLst>
              <a:ext uri="{FF2B5EF4-FFF2-40B4-BE49-F238E27FC236}">
                <a16:creationId xmlns:a16="http://schemas.microsoft.com/office/drawing/2014/main" id="{6DA964C3-4929-FB21-027B-A36E892C3452}"/>
              </a:ext>
            </a:extLst>
          </p:cNvPr>
          <p:cNvSpPr txBox="1"/>
          <p:nvPr/>
        </p:nvSpPr>
        <p:spPr>
          <a:xfrm>
            <a:off x="7105075" y="1603733"/>
            <a:ext cx="3220025" cy="692497"/>
          </a:xfrm>
          <a:prstGeom prst="rect">
            <a:avLst/>
          </a:prstGeom>
          <a:noFill/>
        </p:spPr>
        <p:txBody>
          <a:bodyPr wrap="square">
            <a:spAutoFit/>
          </a:bodyPr>
          <a:lstStyle/>
          <a:p>
            <a:r>
              <a:rPr lang="de-DE" dirty="0">
                <a:latin typeface="Poppins"/>
                <a:cs typeface="Poppins"/>
              </a:rPr>
              <a:t>Formen und Figuren:</a:t>
            </a:r>
            <a:br>
              <a:rPr lang="de-DE" dirty="0">
                <a:latin typeface="Poppins"/>
                <a:cs typeface="Poppins"/>
              </a:rPr>
            </a:br>
            <a:r>
              <a:rPr lang="de-DE" sz="1050" dirty="0">
                <a:latin typeface="Poppins"/>
                <a:cs typeface="Poppins"/>
              </a:rPr>
              <a:t>(Highlighten durch transparente Box ohne Rand)</a:t>
            </a:r>
          </a:p>
        </p:txBody>
      </p:sp>
      <p:sp>
        <p:nvSpPr>
          <p:cNvPr id="14" name="Rechteck: abgerundete Ecken 13">
            <a:extLst>
              <a:ext uri="{FF2B5EF4-FFF2-40B4-BE49-F238E27FC236}">
                <a16:creationId xmlns:a16="http://schemas.microsoft.com/office/drawing/2014/main" id="{ED6F9A3F-E40D-F129-5D97-D72F374E3195}"/>
              </a:ext>
            </a:extLst>
          </p:cNvPr>
          <p:cNvSpPr/>
          <p:nvPr/>
        </p:nvSpPr>
        <p:spPr>
          <a:xfrm>
            <a:off x="7291388" y="2424113"/>
            <a:ext cx="400050" cy="170810"/>
          </a:xfrm>
          <a:prstGeom prst="roundRect">
            <a:avLst/>
          </a:prstGeom>
          <a:solidFill>
            <a:srgbClr val="FFFF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900" dirty="0">
              <a:latin typeface="Poppins"/>
              <a:cs typeface="Poppins"/>
            </a:endParaRPr>
          </a:p>
        </p:txBody>
      </p:sp>
      <p:sp>
        <p:nvSpPr>
          <p:cNvPr id="15" name="Rechteck: abgerundete Ecken 14">
            <a:extLst>
              <a:ext uri="{FF2B5EF4-FFF2-40B4-BE49-F238E27FC236}">
                <a16:creationId xmlns:a16="http://schemas.microsoft.com/office/drawing/2014/main" id="{0CDD4E41-CDC7-7B2F-314D-70E25DD0660C}"/>
              </a:ext>
            </a:extLst>
          </p:cNvPr>
          <p:cNvSpPr/>
          <p:nvPr/>
        </p:nvSpPr>
        <p:spPr>
          <a:xfrm>
            <a:off x="9558338" y="2612939"/>
            <a:ext cx="766762" cy="383233"/>
          </a:xfrm>
          <a:prstGeom prst="roundRect">
            <a:avLst/>
          </a:prstGeom>
          <a:solidFill>
            <a:srgbClr val="FFFF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900" dirty="0">
              <a:latin typeface="Poppins"/>
              <a:cs typeface="Poppins"/>
            </a:endParaRPr>
          </a:p>
        </p:txBody>
      </p:sp>
      <p:sp>
        <p:nvSpPr>
          <p:cNvPr id="16" name="Textfeld 15">
            <a:extLst>
              <a:ext uri="{FF2B5EF4-FFF2-40B4-BE49-F238E27FC236}">
                <a16:creationId xmlns:a16="http://schemas.microsoft.com/office/drawing/2014/main" id="{229BF6A9-E291-C8D3-F4DA-C1B3F37B449F}"/>
              </a:ext>
            </a:extLst>
          </p:cNvPr>
          <p:cNvSpPr txBox="1"/>
          <p:nvPr/>
        </p:nvSpPr>
        <p:spPr>
          <a:xfrm>
            <a:off x="4108527" y="4079092"/>
            <a:ext cx="5054523" cy="530915"/>
          </a:xfrm>
          <a:prstGeom prst="rect">
            <a:avLst/>
          </a:prstGeom>
          <a:noFill/>
        </p:spPr>
        <p:txBody>
          <a:bodyPr wrap="square">
            <a:spAutoFit/>
          </a:bodyPr>
          <a:lstStyle/>
          <a:p>
            <a:r>
              <a:rPr lang="de-DE" dirty="0">
                <a:latin typeface="Poppins"/>
                <a:cs typeface="Poppins"/>
              </a:rPr>
              <a:t>Dinge verstecken/Ungewöhnliche Formen:</a:t>
            </a:r>
            <a:br>
              <a:rPr lang="de-DE" dirty="0">
                <a:latin typeface="Poppins"/>
                <a:cs typeface="Poppins"/>
              </a:rPr>
            </a:br>
            <a:r>
              <a:rPr lang="de-DE" sz="1050" dirty="0">
                <a:latin typeface="Poppins"/>
                <a:cs typeface="Poppins"/>
              </a:rPr>
              <a:t>(Box in der Farbe des Hintergrundes ohne Rand darüber setzen)</a:t>
            </a:r>
          </a:p>
        </p:txBody>
      </p:sp>
      <p:sp>
        <p:nvSpPr>
          <p:cNvPr id="18" name="Ellipse 17">
            <a:extLst>
              <a:ext uri="{FF2B5EF4-FFF2-40B4-BE49-F238E27FC236}">
                <a16:creationId xmlns:a16="http://schemas.microsoft.com/office/drawing/2014/main" id="{ACF33D00-9E2F-6BD9-C097-445C70B3C627}"/>
              </a:ext>
            </a:extLst>
          </p:cNvPr>
          <p:cNvSpPr/>
          <p:nvPr/>
        </p:nvSpPr>
        <p:spPr>
          <a:xfrm>
            <a:off x="649599" y="5160382"/>
            <a:ext cx="841451" cy="814632"/>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575DFA5A-1890-9298-6B6F-BB48F78C9498}"/>
              </a:ext>
            </a:extLst>
          </p:cNvPr>
          <p:cNvSpPr/>
          <p:nvPr/>
        </p:nvSpPr>
        <p:spPr>
          <a:xfrm>
            <a:off x="2070917" y="5263761"/>
            <a:ext cx="318386" cy="6078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Gerader Verbinder 19">
            <a:extLst>
              <a:ext uri="{FF2B5EF4-FFF2-40B4-BE49-F238E27FC236}">
                <a16:creationId xmlns:a16="http://schemas.microsoft.com/office/drawing/2014/main" id="{FF869CA7-2994-75D0-559A-6D49601A42C0}"/>
              </a:ext>
            </a:extLst>
          </p:cNvPr>
          <p:cNvCxnSpPr>
            <a:cxnSpLocks/>
          </p:cNvCxnSpPr>
          <p:nvPr/>
        </p:nvCxnSpPr>
        <p:spPr>
          <a:xfrm>
            <a:off x="1809192" y="5015113"/>
            <a:ext cx="0" cy="11051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3" name="Textfeld 22">
            <a:extLst>
              <a:ext uri="{FF2B5EF4-FFF2-40B4-BE49-F238E27FC236}">
                <a16:creationId xmlns:a16="http://schemas.microsoft.com/office/drawing/2014/main" id="{3248365E-F0EF-4D60-7A82-E36B6B2E9B7F}"/>
              </a:ext>
            </a:extLst>
          </p:cNvPr>
          <p:cNvSpPr txBox="1"/>
          <p:nvPr/>
        </p:nvSpPr>
        <p:spPr>
          <a:xfrm>
            <a:off x="1464101" y="5383031"/>
            <a:ext cx="372040" cy="369332"/>
          </a:xfrm>
          <a:prstGeom prst="rect">
            <a:avLst/>
          </a:prstGeom>
          <a:noFill/>
        </p:spPr>
        <p:txBody>
          <a:bodyPr wrap="square">
            <a:spAutoFit/>
          </a:bodyPr>
          <a:lstStyle/>
          <a:p>
            <a:r>
              <a:rPr lang="de-DE" dirty="0"/>
              <a:t>+</a:t>
            </a:r>
          </a:p>
        </p:txBody>
      </p:sp>
      <p:sp>
        <p:nvSpPr>
          <p:cNvPr id="24" name="Textfeld 23">
            <a:extLst>
              <a:ext uri="{FF2B5EF4-FFF2-40B4-BE49-F238E27FC236}">
                <a16:creationId xmlns:a16="http://schemas.microsoft.com/office/drawing/2014/main" id="{2F2B8A48-5D10-93DD-9E25-A3F012B504D8}"/>
              </a:ext>
            </a:extLst>
          </p:cNvPr>
          <p:cNvSpPr txBox="1"/>
          <p:nvPr/>
        </p:nvSpPr>
        <p:spPr>
          <a:xfrm>
            <a:off x="1786227" y="5382325"/>
            <a:ext cx="372040" cy="369332"/>
          </a:xfrm>
          <a:prstGeom prst="rect">
            <a:avLst/>
          </a:prstGeom>
          <a:noFill/>
        </p:spPr>
        <p:txBody>
          <a:bodyPr wrap="square">
            <a:spAutoFit/>
          </a:bodyPr>
          <a:lstStyle/>
          <a:p>
            <a:r>
              <a:rPr lang="de-DE" dirty="0"/>
              <a:t>+</a:t>
            </a:r>
          </a:p>
        </p:txBody>
      </p:sp>
      <p:sp>
        <p:nvSpPr>
          <p:cNvPr id="25" name="Textfeld 24">
            <a:extLst>
              <a:ext uri="{FF2B5EF4-FFF2-40B4-BE49-F238E27FC236}">
                <a16:creationId xmlns:a16="http://schemas.microsoft.com/office/drawing/2014/main" id="{8BC4ADDA-002D-7A10-243E-4BEA03718085}"/>
              </a:ext>
            </a:extLst>
          </p:cNvPr>
          <p:cNvSpPr txBox="1"/>
          <p:nvPr/>
        </p:nvSpPr>
        <p:spPr>
          <a:xfrm>
            <a:off x="3037774" y="5373607"/>
            <a:ext cx="372040" cy="369332"/>
          </a:xfrm>
          <a:prstGeom prst="rect">
            <a:avLst/>
          </a:prstGeom>
          <a:noFill/>
        </p:spPr>
        <p:txBody>
          <a:bodyPr wrap="square">
            <a:spAutoFit/>
          </a:bodyPr>
          <a:lstStyle/>
          <a:p>
            <a:r>
              <a:rPr lang="de-DE" dirty="0"/>
              <a:t>=</a:t>
            </a:r>
          </a:p>
        </p:txBody>
      </p:sp>
      <p:sp>
        <p:nvSpPr>
          <p:cNvPr id="26" name="Ellipse 25">
            <a:extLst>
              <a:ext uri="{FF2B5EF4-FFF2-40B4-BE49-F238E27FC236}">
                <a16:creationId xmlns:a16="http://schemas.microsoft.com/office/drawing/2014/main" id="{345A2A8F-91EF-E481-51D5-03BCEB5963FF}"/>
              </a:ext>
            </a:extLst>
          </p:cNvPr>
          <p:cNvSpPr/>
          <p:nvPr/>
        </p:nvSpPr>
        <p:spPr>
          <a:xfrm>
            <a:off x="3512177" y="5148332"/>
            <a:ext cx="841451" cy="814632"/>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26">
            <a:extLst>
              <a:ext uri="{FF2B5EF4-FFF2-40B4-BE49-F238E27FC236}">
                <a16:creationId xmlns:a16="http://schemas.microsoft.com/office/drawing/2014/main" id="{1E430B35-4048-5B76-8D6F-5B91D9F1C8D2}"/>
              </a:ext>
            </a:extLst>
          </p:cNvPr>
          <p:cNvSpPr/>
          <p:nvPr/>
        </p:nvSpPr>
        <p:spPr>
          <a:xfrm>
            <a:off x="3961241" y="5573632"/>
            <a:ext cx="539821" cy="6078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8" name="Gerader Verbinder 27">
            <a:extLst>
              <a:ext uri="{FF2B5EF4-FFF2-40B4-BE49-F238E27FC236}">
                <a16:creationId xmlns:a16="http://schemas.microsoft.com/office/drawing/2014/main" id="{B6C543B8-0DE8-C290-02B0-490A284E350B}"/>
              </a:ext>
            </a:extLst>
          </p:cNvPr>
          <p:cNvCxnSpPr>
            <a:cxnSpLocks/>
          </p:cNvCxnSpPr>
          <p:nvPr/>
        </p:nvCxnSpPr>
        <p:spPr>
          <a:xfrm>
            <a:off x="3957395" y="5022023"/>
            <a:ext cx="0" cy="11051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9" name="Textfeld 28">
            <a:extLst>
              <a:ext uri="{FF2B5EF4-FFF2-40B4-BE49-F238E27FC236}">
                <a16:creationId xmlns:a16="http://schemas.microsoft.com/office/drawing/2014/main" id="{B1FC16C2-4F5E-8A59-DCA1-25A88AA10F1F}"/>
              </a:ext>
            </a:extLst>
          </p:cNvPr>
          <p:cNvSpPr txBox="1"/>
          <p:nvPr/>
        </p:nvSpPr>
        <p:spPr>
          <a:xfrm>
            <a:off x="2380435" y="5372575"/>
            <a:ext cx="372040" cy="369332"/>
          </a:xfrm>
          <a:prstGeom prst="rect">
            <a:avLst/>
          </a:prstGeom>
          <a:noFill/>
        </p:spPr>
        <p:txBody>
          <a:bodyPr wrap="square">
            <a:spAutoFit/>
          </a:bodyPr>
          <a:lstStyle/>
          <a:p>
            <a:r>
              <a:rPr lang="de-DE" dirty="0"/>
              <a:t>+</a:t>
            </a:r>
          </a:p>
        </p:txBody>
      </p:sp>
      <p:cxnSp>
        <p:nvCxnSpPr>
          <p:cNvPr id="30" name="Gerader Verbinder 29">
            <a:extLst>
              <a:ext uri="{FF2B5EF4-FFF2-40B4-BE49-F238E27FC236}">
                <a16:creationId xmlns:a16="http://schemas.microsoft.com/office/drawing/2014/main" id="{B34E3F17-005E-7679-BA29-28AA2069461F}"/>
              </a:ext>
            </a:extLst>
          </p:cNvPr>
          <p:cNvCxnSpPr>
            <a:cxnSpLocks/>
          </p:cNvCxnSpPr>
          <p:nvPr/>
        </p:nvCxnSpPr>
        <p:spPr>
          <a:xfrm flipH="1">
            <a:off x="2637898" y="5555648"/>
            <a:ext cx="4277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Gerader Verbinder 31">
            <a:extLst>
              <a:ext uri="{FF2B5EF4-FFF2-40B4-BE49-F238E27FC236}">
                <a16:creationId xmlns:a16="http://schemas.microsoft.com/office/drawing/2014/main" id="{11258CFF-6DF9-8C73-E66D-1B2BFDB9BFC3}"/>
              </a:ext>
            </a:extLst>
          </p:cNvPr>
          <p:cNvCxnSpPr>
            <a:cxnSpLocks/>
          </p:cNvCxnSpPr>
          <p:nvPr/>
        </p:nvCxnSpPr>
        <p:spPr>
          <a:xfrm flipH="1">
            <a:off x="4011124" y="5606978"/>
            <a:ext cx="39623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4" name="Ellipse 33">
            <a:extLst>
              <a:ext uri="{FF2B5EF4-FFF2-40B4-BE49-F238E27FC236}">
                <a16:creationId xmlns:a16="http://schemas.microsoft.com/office/drawing/2014/main" id="{3068A48B-169F-5213-E5D0-17004632BC07}"/>
              </a:ext>
            </a:extLst>
          </p:cNvPr>
          <p:cNvSpPr/>
          <p:nvPr/>
        </p:nvSpPr>
        <p:spPr>
          <a:xfrm>
            <a:off x="5893539" y="5159733"/>
            <a:ext cx="841451" cy="814632"/>
          </a:xfrm>
          <a:prstGeom prst="ellipse">
            <a:avLst/>
          </a:prstGeom>
          <a:solidFill>
            <a:srgbClr val="83CBE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hteck 34">
            <a:extLst>
              <a:ext uri="{FF2B5EF4-FFF2-40B4-BE49-F238E27FC236}">
                <a16:creationId xmlns:a16="http://schemas.microsoft.com/office/drawing/2014/main" id="{5BAC1BDA-06B4-29DA-A1A6-B657A82BFF75}"/>
              </a:ext>
            </a:extLst>
          </p:cNvPr>
          <p:cNvSpPr/>
          <p:nvPr/>
        </p:nvSpPr>
        <p:spPr>
          <a:xfrm>
            <a:off x="6342603" y="5585033"/>
            <a:ext cx="539821" cy="607872"/>
          </a:xfrm>
          <a:prstGeom prst="rect">
            <a:avLst/>
          </a:prstGeom>
          <a:solidFill>
            <a:srgbClr val="83C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6" name="Gerader Verbinder 35">
            <a:extLst>
              <a:ext uri="{FF2B5EF4-FFF2-40B4-BE49-F238E27FC236}">
                <a16:creationId xmlns:a16="http://schemas.microsoft.com/office/drawing/2014/main" id="{D2C61C9F-45E2-A662-39F4-1B6A17C8BD09}"/>
              </a:ext>
            </a:extLst>
          </p:cNvPr>
          <p:cNvCxnSpPr>
            <a:cxnSpLocks/>
          </p:cNvCxnSpPr>
          <p:nvPr/>
        </p:nvCxnSpPr>
        <p:spPr>
          <a:xfrm>
            <a:off x="6338757" y="5033424"/>
            <a:ext cx="0" cy="11051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Gerader Verbinder 36">
            <a:extLst>
              <a:ext uri="{FF2B5EF4-FFF2-40B4-BE49-F238E27FC236}">
                <a16:creationId xmlns:a16="http://schemas.microsoft.com/office/drawing/2014/main" id="{A010B70C-AAE4-22A6-5AB5-762FE2738DB8}"/>
              </a:ext>
            </a:extLst>
          </p:cNvPr>
          <p:cNvCxnSpPr>
            <a:cxnSpLocks/>
          </p:cNvCxnSpPr>
          <p:nvPr/>
        </p:nvCxnSpPr>
        <p:spPr>
          <a:xfrm flipH="1">
            <a:off x="6338757" y="5584975"/>
            <a:ext cx="39623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8" name="Textfeld 37">
            <a:extLst>
              <a:ext uri="{FF2B5EF4-FFF2-40B4-BE49-F238E27FC236}">
                <a16:creationId xmlns:a16="http://schemas.microsoft.com/office/drawing/2014/main" id="{0D332110-6322-5C1A-946C-99DBA379EFBA}"/>
              </a:ext>
            </a:extLst>
          </p:cNvPr>
          <p:cNvSpPr txBox="1"/>
          <p:nvPr/>
        </p:nvSpPr>
        <p:spPr>
          <a:xfrm>
            <a:off x="4622350" y="5296575"/>
            <a:ext cx="1193417" cy="553998"/>
          </a:xfrm>
          <a:prstGeom prst="rect">
            <a:avLst/>
          </a:prstGeom>
          <a:noFill/>
        </p:spPr>
        <p:txBody>
          <a:bodyPr wrap="square">
            <a:spAutoFit/>
          </a:bodyPr>
          <a:lstStyle/>
          <a:p>
            <a:r>
              <a:rPr lang="de-DE" sz="1000" dirty="0"/>
              <a:t>Weiß durch  Hintergrundfarbe austauschen:  -&gt; </a:t>
            </a:r>
          </a:p>
        </p:txBody>
      </p:sp>
      <p:sp>
        <p:nvSpPr>
          <p:cNvPr id="39" name="Textfeld 38">
            <a:extLst>
              <a:ext uri="{FF2B5EF4-FFF2-40B4-BE49-F238E27FC236}">
                <a16:creationId xmlns:a16="http://schemas.microsoft.com/office/drawing/2014/main" id="{608DFA6E-1B8C-8078-6DA3-402A54FC52F7}"/>
              </a:ext>
            </a:extLst>
          </p:cNvPr>
          <p:cNvSpPr txBox="1"/>
          <p:nvPr/>
        </p:nvSpPr>
        <p:spPr>
          <a:xfrm rot="16904327">
            <a:off x="2704320" y="5590683"/>
            <a:ext cx="372040" cy="369332"/>
          </a:xfrm>
          <a:prstGeom prst="rect">
            <a:avLst/>
          </a:prstGeom>
          <a:noFill/>
        </p:spPr>
        <p:txBody>
          <a:bodyPr wrap="square">
            <a:spAutoFit/>
          </a:bodyPr>
          <a:lstStyle/>
          <a:p>
            <a:r>
              <a:rPr lang="de-DE" dirty="0">
                <a:solidFill>
                  <a:srgbClr val="EB3C14"/>
                </a:solidFill>
              </a:rPr>
              <a:t>(</a:t>
            </a:r>
          </a:p>
        </p:txBody>
      </p:sp>
      <p:sp>
        <p:nvSpPr>
          <p:cNvPr id="40" name="Textfeld 39">
            <a:extLst>
              <a:ext uri="{FF2B5EF4-FFF2-40B4-BE49-F238E27FC236}">
                <a16:creationId xmlns:a16="http://schemas.microsoft.com/office/drawing/2014/main" id="{40002A6A-67BE-FE2E-3FD1-D90DD8D7F636}"/>
              </a:ext>
            </a:extLst>
          </p:cNvPr>
          <p:cNvSpPr txBox="1"/>
          <p:nvPr/>
        </p:nvSpPr>
        <p:spPr>
          <a:xfrm rot="16904327">
            <a:off x="2645503" y="4800994"/>
            <a:ext cx="372040" cy="707886"/>
          </a:xfrm>
          <a:prstGeom prst="rect">
            <a:avLst/>
          </a:prstGeom>
          <a:noFill/>
        </p:spPr>
        <p:txBody>
          <a:bodyPr wrap="square">
            <a:spAutoFit/>
          </a:bodyPr>
          <a:lstStyle/>
          <a:p>
            <a:r>
              <a:rPr lang="de-DE" sz="4000" dirty="0">
                <a:solidFill>
                  <a:srgbClr val="EB3C14"/>
                </a:solidFill>
              </a:rPr>
              <a:t>.</a:t>
            </a:r>
          </a:p>
        </p:txBody>
      </p:sp>
      <p:sp>
        <p:nvSpPr>
          <p:cNvPr id="41" name="Textfeld 40">
            <a:extLst>
              <a:ext uri="{FF2B5EF4-FFF2-40B4-BE49-F238E27FC236}">
                <a16:creationId xmlns:a16="http://schemas.microsoft.com/office/drawing/2014/main" id="{5C653F80-C6E6-0946-0421-D12DE26A2537}"/>
              </a:ext>
            </a:extLst>
          </p:cNvPr>
          <p:cNvSpPr txBox="1"/>
          <p:nvPr/>
        </p:nvSpPr>
        <p:spPr>
          <a:xfrm rot="16904327">
            <a:off x="6351945" y="5270929"/>
            <a:ext cx="372040" cy="369332"/>
          </a:xfrm>
          <a:prstGeom prst="rect">
            <a:avLst/>
          </a:prstGeom>
          <a:noFill/>
        </p:spPr>
        <p:txBody>
          <a:bodyPr wrap="square">
            <a:spAutoFit/>
          </a:bodyPr>
          <a:lstStyle/>
          <a:p>
            <a:r>
              <a:rPr lang="de-DE" dirty="0">
                <a:solidFill>
                  <a:srgbClr val="EB3C14"/>
                </a:solidFill>
              </a:rPr>
              <a:t>(</a:t>
            </a:r>
          </a:p>
        </p:txBody>
      </p:sp>
      <p:sp>
        <p:nvSpPr>
          <p:cNvPr id="42" name="Textfeld 41">
            <a:extLst>
              <a:ext uri="{FF2B5EF4-FFF2-40B4-BE49-F238E27FC236}">
                <a16:creationId xmlns:a16="http://schemas.microsoft.com/office/drawing/2014/main" id="{FCFD7F5C-08D1-7C4C-5FFC-A84E8D39BD11}"/>
              </a:ext>
            </a:extLst>
          </p:cNvPr>
          <p:cNvSpPr txBox="1"/>
          <p:nvPr/>
        </p:nvSpPr>
        <p:spPr>
          <a:xfrm rot="16904327">
            <a:off x="6254977" y="4955153"/>
            <a:ext cx="372040" cy="707886"/>
          </a:xfrm>
          <a:prstGeom prst="rect">
            <a:avLst/>
          </a:prstGeom>
          <a:noFill/>
        </p:spPr>
        <p:txBody>
          <a:bodyPr wrap="square">
            <a:spAutoFit/>
          </a:bodyPr>
          <a:lstStyle/>
          <a:p>
            <a:r>
              <a:rPr lang="de-DE" sz="4000" dirty="0">
                <a:solidFill>
                  <a:srgbClr val="EB3C14"/>
                </a:solidFill>
              </a:rPr>
              <a:t>.</a:t>
            </a:r>
          </a:p>
        </p:txBody>
      </p:sp>
      <p:sp>
        <p:nvSpPr>
          <p:cNvPr id="43" name="Textfeld 42">
            <a:extLst>
              <a:ext uri="{FF2B5EF4-FFF2-40B4-BE49-F238E27FC236}">
                <a16:creationId xmlns:a16="http://schemas.microsoft.com/office/drawing/2014/main" id="{49608A94-664E-EDD0-84AC-640B5E65C84A}"/>
              </a:ext>
            </a:extLst>
          </p:cNvPr>
          <p:cNvSpPr txBox="1"/>
          <p:nvPr/>
        </p:nvSpPr>
        <p:spPr>
          <a:xfrm>
            <a:off x="2300292" y="5978234"/>
            <a:ext cx="1382636" cy="400110"/>
          </a:xfrm>
          <a:prstGeom prst="rect">
            <a:avLst/>
          </a:prstGeom>
          <a:noFill/>
        </p:spPr>
        <p:txBody>
          <a:bodyPr wrap="square">
            <a:spAutoFit/>
          </a:bodyPr>
          <a:lstStyle/>
          <a:p>
            <a:r>
              <a:rPr lang="de-DE" sz="1000" dirty="0"/>
              <a:t>Punkt .      und gedrehte Klammer (</a:t>
            </a:r>
          </a:p>
        </p:txBody>
      </p:sp>
      <p:sp>
        <p:nvSpPr>
          <p:cNvPr id="44" name="Textfeld 43">
            <a:extLst>
              <a:ext uri="{FF2B5EF4-FFF2-40B4-BE49-F238E27FC236}">
                <a16:creationId xmlns:a16="http://schemas.microsoft.com/office/drawing/2014/main" id="{4A1F8616-C6CF-4CE6-0BCD-25509DB13741}"/>
              </a:ext>
            </a:extLst>
          </p:cNvPr>
          <p:cNvSpPr txBox="1"/>
          <p:nvPr/>
        </p:nvSpPr>
        <p:spPr>
          <a:xfrm rot="16904327">
            <a:off x="3954164" y="5242913"/>
            <a:ext cx="372040" cy="369332"/>
          </a:xfrm>
          <a:prstGeom prst="rect">
            <a:avLst/>
          </a:prstGeom>
          <a:noFill/>
        </p:spPr>
        <p:txBody>
          <a:bodyPr wrap="square">
            <a:spAutoFit/>
          </a:bodyPr>
          <a:lstStyle/>
          <a:p>
            <a:r>
              <a:rPr lang="de-DE" dirty="0">
                <a:solidFill>
                  <a:srgbClr val="EB3C14"/>
                </a:solidFill>
              </a:rPr>
              <a:t>(</a:t>
            </a:r>
          </a:p>
        </p:txBody>
      </p:sp>
      <p:sp>
        <p:nvSpPr>
          <p:cNvPr id="45" name="Textfeld 44">
            <a:extLst>
              <a:ext uri="{FF2B5EF4-FFF2-40B4-BE49-F238E27FC236}">
                <a16:creationId xmlns:a16="http://schemas.microsoft.com/office/drawing/2014/main" id="{5855BF64-489E-D9B9-6BB0-A03285FD6390}"/>
              </a:ext>
            </a:extLst>
          </p:cNvPr>
          <p:cNvSpPr txBox="1"/>
          <p:nvPr/>
        </p:nvSpPr>
        <p:spPr>
          <a:xfrm rot="16904327">
            <a:off x="3857196" y="4927137"/>
            <a:ext cx="372040" cy="707886"/>
          </a:xfrm>
          <a:prstGeom prst="rect">
            <a:avLst/>
          </a:prstGeom>
          <a:noFill/>
        </p:spPr>
        <p:txBody>
          <a:bodyPr wrap="square">
            <a:spAutoFit/>
          </a:bodyPr>
          <a:lstStyle/>
          <a:p>
            <a:r>
              <a:rPr lang="de-DE" sz="4000" dirty="0">
                <a:solidFill>
                  <a:srgbClr val="EB3C14"/>
                </a:solidFill>
              </a:rPr>
              <a:t>.</a:t>
            </a:r>
          </a:p>
        </p:txBody>
      </p:sp>
      <p:pic>
        <p:nvPicPr>
          <p:cNvPr id="2050" name="Picture 2" descr="Chamäleon - Pflege, Haltung &amp; Lebensraum | Steckbrief">
            <a:extLst>
              <a:ext uri="{FF2B5EF4-FFF2-40B4-BE49-F238E27FC236}">
                <a16:creationId xmlns:a16="http://schemas.microsoft.com/office/drawing/2014/main" id="{A0F0E4E7-96A7-CDC3-3D96-D7E1ED27C5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81083" y="5072635"/>
            <a:ext cx="1473558" cy="1105169"/>
          </a:xfrm>
          <a:prstGeom prst="rect">
            <a:avLst/>
          </a:prstGeom>
          <a:noFill/>
          <a:extLst>
            <a:ext uri="{909E8E84-426E-40DD-AFC4-6F175D3DCCD1}">
              <a14:hiddenFill xmlns:a14="http://schemas.microsoft.com/office/drawing/2010/main">
                <a:solidFill>
                  <a:srgbClr val="FFFFFF"/>
                </a:solidFill>
              </a14:hiddenFill>
            </a:ext>
          </a:extLst>
        </p:spPr>
      </p:pic>
      <p:cxnSp>
        <p:nvCxnSpPr>
          <p:cNvPr id="48" name="Gerader Verbinder 47">
            <a:extLst>
              <a:ext uri="{FF2B5EF4-FFF2-40B4-BE49-F238E27FC236}">
                <a16:creationId xmlns:a16="http://schemas.microsoft.com/office/drawing/2014/main" id="{9ED37D4E-48CC-D5AC-B739-783071FFA32A}"/>
              </a:ext>
            </a:extLst>
          </p:cNvPr>
          <p:cNvCxnSpPr>
            <a:cxnSpLocks/>
          </p:cNvCxnSpPr>
          <p:nvPr/>
        </p:nvCxnSpPr>
        <p:spPr>
          <a:xfrm>
            <a:off x="8619383" y="5596376"/>
            <a:ext cx="0" cy="42977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Gerader Verbinder 48">
            <a:extLst>
              <a:ext uri="{FF2B5EF4-FFF2-40B4-BE49-F238E27FC236}">
                <a16:creationId xmlns:a16="http://schemas.microsoft.com/office/drawing/2014/main" id="{2DDAD715-1041-6571-9B6D-7E3F8B454C64}"/>
              </a:ext>
            </a:extLst>
          </p:cNvPr>
          <p:cNvCxnSpPr>
            <a:cxnSpLocks/>
          </p:cNvCxnSpPr>
          <p:nvPr/>
        </p:nvCxnSpPr>
        <p:spPr>
          <a:xfrm flipH="1">
            <a:off x="8619383" y="5596376"/>
            <a:ext cx="39623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0" name="Textfeld 49">
            <a:extLst>
              <a:ext uri="{FF2B5EF4-FFF2-40B4-BE49-F238E27FC236}">
                <a16:creationId xmlns:a16="http://schemas.microsoft.com/office/drawing/2014/main" id="{63FBBD37-D5A8-6110-3090-AD360D1EBD74}"/>
              </a:ext>
            </a:extLst>
          </p:cNvPr>
          <p:cNvSpPr txBox="1"/>
          <p:nvPr/>
        </p:nvSpPr>
        <p:spPr>
          <a:xfrm>
            <a:off x="6835276" y="5409077"/>
            <a:ext cx="1260228" cy="369332"/>
          </a:xfrm>
          <a:prstGeom prst="rect">
            <a:avLst/>
          </a:prstGeom>
          <a:noFill/>
        </p:spPr>
        <p:txBody>
          <a:bodyPr wrap="square">
            <a:spAutoFit/>
          </a:bodyPr>
          <a:lstStyle/>
          <a:p>
            <a:r>
              <a:rPr lang="de-DE" sz="900" dirty="0"/>
              <a:t>Details hinzufügen, Ebenen anpassen:  -&gt; </a:t>
            </a:r>
          </a:p>
        </p:txBody>
      </p:sp>
      <p:sp>
        <p:nvSpPr>
          <p:cNvPr id="52" name="Textfeld 51">
            <a:extLst>
              <a:ext uri="{FF2B5EF4-FFF2-40B4-BE49-F238E27FC236}">
                <a16:creationId xmlns:a16="http://schemas.microsoft.com/office/drawing/2014/main" id="{A817EB2F-536A-E510-51B1-C1C26AC4B7E9}"/>
              </a:ext>
            </a:extLst>
          </p:cNvPr>
          <p:cNvSpPr txBox="1"/>
          <p:nvPr/>
        </p:nvSpPr>
        <p:spPr>
          <a:xfrm rot="16904327">
            <a:off x="8535603" y="4966554"/>
            <a:ext cx="372040" cy="707886"/>
          </a:xfrm>
          <a:prstGeom prst="rect">
            <a:avLst/>
          </a:prstGeom>
          <a:noFill/>
        </p:spPr>
        <p:txBody>
          <a:bodyPr wrap="square">
            <a:spAutoFit/>
          </a:bodyPr>
          <a:lstStyle/>
          <a:p>
            <a:r>
              <a:rPr lang="de-DE" sz="4000" dirty="0">
                <a:solidFill>
                  <a:srgbClr val="EB3C14"/>
                </a:solidFill>
              </a:rPr>
              <a:t>.</a:t>
            </a:r>
          </a:p>
        </p:txBody>
      </p:sp>
      <p:sp>
        <p:nvSpPr>
          <p:cNvPr id="55" name="Rechteck 54">
            <a:extLst>
              <a:ext uri="{FF2B5EF4-FFF2-40B4-BE49-F238E27FC236}">
                <a16:creationId xmlns:a16="http://schemas.microsoft.com/office/drawing/2014/main" id="{F55973D7-8838-0FA8-A4F8-794297A65ABF}"/>
              </a:ext>
            </a:extLst>
          </p:cNvPr>
          <p:cNvSpPr/>
          <p:nvPr/>
        </p:nvSpPr>
        <p:spPr>
          <a:xfrm>
            <a:off x="8871465" y="5539256"/>
            <a:ext cx="91047" cy="45719"/>
          </a:xfrm>
          <a:prstGeom prst="rect">
            <a:avLst/>
          </a:prstGeom>
          <a:solidFill>
            <a:srgbClr val="83C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Textfeld 50">
            <a:extLst>
              <a:ext uri="{FF2B5EF4-FFF2-40B4-BE49-F238E27FC236}">
                <a16:creationId xmlns:a16="http://schemas.microsoft.com/office/drawing/2014/main" id="{7F484EF0-5B83-1344-2DAC-5AFF2A1AEB07}"/>
              </a:ext>
            </a:extLst>
          </p:cNvPr>
          <p:cNvSpPr txBox="1"/>
          <p:nvPr/>
        </p:nvSpPr>
        <p:spPr>
          <a:xfrm rot="16904327">
            <a:off x="8632571" y="5282330"/>
            <a:ext cx="372040" cy="369332"/>
          </a:xfrm>
          <a:prstGeom prst="rect">
            <a:avLst/>
          </a:prstGeom>
          <a:noFill/>
        </p:spPr>
        <p:txBody>
          <a:bodyPr wrap="square">
            <a:spAutoFit/>
          </a:bodyPr>
          <a:lstStyle/>
          <a:p>
            <a:r>
              <a:rPr lang="de-DE" dirty="0">
                <a:solidFill>
                  <a:srgbClr val="EB3C14"/>
                </a:solidFill>
              </a:rPr>
              <a:t>(</a:t>
            </a:r>
          </a:p>
        </p:txBody>
      </p:sp>
      <p:sp>
        <p:nvSpPr>
          <p:cNvPr id="57" name="Rechteck 56">
            <a:extLst>
              <a:ext uri="{FF2B5EF4-FFF2-40B4-BE49-F238E27FC236}">
                <a16:creationId xmlns:a16="http://schemas.microsoft.com/office/drawing/2014/main" id="{A9990651-76FA-FAC6-6545-60E0F8A157A4}"/>
              </a:ext>
            </a:extLst>
          </p:cNvPr>
          <p:cNvSpPr/>
          <p:nvPr/>
        </p:nvSpPr>
        <p:spPr>
          <a:xfrm rot="5400000">
            <a:off x="8825309" y="5490165"/>
            <a:ext cx="67547" cy="468608"/>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Rechteck 52">
            <a:extLst>
              <a:ext uri="{FF2B5EF4-FFF2-40B4-BE49-F238E27FC236}">
                <a16:creationId xmlns:a16="http://schemas.microsoft.com/office/drawing/2014/main" id="{598BE709-D08E-ACD8-01BD-5634B0222A21}"/>
              </a:ext>
            </a:extLst>
          </p:cNvPr>
          <p:cNvSpPr/>
          <p:nvPr/>
        </p:nvSpPr>
        <p:spPr>
          <a:xfrm rot="19808994">
            <a:off x="8982273" y="5576937"/>
            <a:ext cx="45719" cy="137785"/>
          </a:xfrm>
          <a:prstGeom prst="rect">
            <a:avLst/>
          </a:prstGeom>
          <a:solidFill>
            <a:srgbClr val="83CBE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Rechteck 55">
            <a:extLst>
              <a:ext uri="{FF2B5EF4-FFF2-40B4-BE49-F238E27FC236}">
                <a16:creationId xmlns:a16="http://schemas.microsoft.com/office/drawing/2014/main" id="{FB2EBC8C-9976-EF9E-BEC3-891C306009D2}"/>
              </a:ext>
            </a:extLst>
          </p:cNvPr>
          <p:cNvSpPr/>
          <p:nvPr/>
        </p:nvSpPr>
        <p:spPr>
          <a:xfrm rot="21413509">
            <a:off x="8670084" y="5575812"/>
            <a:ext cx="45719" cy="137785"/>
          </a:xfrm>
          <a:prstGeom prst="rect">
            <a:avLst/>
          </a:prstGeom>
          <a:solidFill>
            <a:srgbClr val="83CBE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Freihandform: Form 59">
            <a:extLst>
              <a:ext uri="{FF2B5EF4-FFF2-40B4-BE49-F238E27FC236}">
                <a16:creationId xmlns:a16="http://schemas.microsoft.com/office/drawing/2014/main" id="{217494E1-292E-A339-39B0-875151BBC4B9}"/>
              </a:ext>
            </a:extLst>
          </p:cNvPr>
          <p:cNvSpPr/>
          <p:nvPr/>
        </p:nvSpPr>
        <p:spPr>
          <a:xfrm rot="20558571">
            <a:off x="8294673" y="5402443"/>
            <a:ext cx="378515" cy="45719"/>
          </a:xfrm>
          <a:custGeom>
            <a:avLst/>
            <a:gdLst>
              <a:gd name="connsiteX0" fmla="*/ 0 w 378515"/>
              <a:gd name="connsiteY0" fmla="*/ 23871 h 45719"/>
              <a:gd name="connsiteX1" fmla="*/ 145998 w 378515"/>
              <a:gd name="connsiteY1" fmla="*/ 602 h 45719"/>
              <a:gd name="connsiteX2" fmla="*/ 235760 w 378515"/>
              <a:gd name="connsiteY2" fmla="*/ 45686 h 45719"/>
              <a:gd name="connsiteX3" fmla="*/ 347152 w 378515"/>
              <a:gd name="connsiteY3" fmla="*/ 7874 h 45719"/>
              <a:gd name="connsiteX4" fmla="*/ 378515 w 378515"/>
              <a:gd name="connsiteY4" fmla="*/ 4965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515" h="45719" extrusionOk="0">
                <a:moveTo>
                  <a:pt x="0" y="23871"/>
                </a:moveTo>
                <a:cubicBezTo>
                  <a:pt x="48499" y="7424"/>
                  <a:pt x="102989" y="-1639"/>
                  <a:pt x="145998" y="602"/>
                </a:cubicBezTo>
                <a:cubicBezTo>
                  <a:pt x="192352" y="5723"/>
                  <a:pt x="194310" y="44726"/>
                  <a:pt x="235760" y="45686"/>
                </a:cubicBezTo>
                <a:cubicBezTo>
                  <a:pt x="266770" y="49355"/>
                  <a:pt x="322196" y="21088"/>
                  <a:pt x="347152" y="7874"/>
                </a:cubicBezTo>
                <a:cubicBezTo>
                  <a:pt x="370032" y="588"/>
                  <a:pt x="375770" y="3523"/>
                  <a:pt x="378515" y="4965"/>
                </a:cubicBezTo>
              </a:path>
            </a:pathLst>
          </a:custGeom>
          <a:noFill/>
          <a:ln w="15875">
            <a:solidFill>
              <a:schemeClr val="bg1">
                <a:alpha val="79000"/>
              </a:schemeClr>
            </a:solidFill>
            <a:extLst>
              <a:ext uri="{C807C97D-BFC1-408E-A445-0C87EB9F89A2}">
                <ask:lineSketchStyleProps xmlns:ask="http://schemas.microsoft.com/office/drawing/2018/sketchyshapes" sd="1219033472">
                  <a:custGeom>
                    <a:avLst/>
                    <a:gdLst>
                      <a:gd name="connsiteX0" fmla="*/ 0 w 833438"/>
                      <a:gd name="connsiteY0" fmla="*/ 39086 h 74859"/>
                      <a:gd name="connsiteX1" fmla="*/ 321469 w 833438"/>
                      <a:gd name="connsiteY1" fmla="*/ 986 h 74859"/>
                      <a:gd name="connsiteX2" fmla="*/ 519113 w 833438"/>
                      <a:gd name="connsiteY2" fmla="*/ 74805 h 74859"/>
                      <a:gd name="connsiteX3" fmla="*/ 764381 w 833438"/>
                      <a:gd name="connsiteY3" fmla="*/ 12893 h 74859"/>
                      <a:gd name="connsiteX4" fmla="*/ 833438 w 833438"/>
                      <a:gd name="connsiteY4" fmla="*/ 8130 h 748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438" h="74859">
                        <a:moveTo>
                          <a:pt x="0" y="39086"/>
                        </a:moveTo>
                        <a:cubicBezTo>
                          <a:pt x="117475" y="17059"/>
                          <a:pt x="234950" y="-4967"/>
                          <a:pt x="321469" y="986"/>
                        </a:cubicBezTo>
                        <a:cubicBezTo>
                          <a:pt x="407988" y="6939"/>
                          <a:pt x="445294" y="72821"/>
                          <a:pt x="519113" y="74805"/>
                        </a:cubicBezTo>
                        <a:cubicBezTo>
                          <a:pt x="592932" y="76790"/>
                          <a:pt x="711994" y="24005"/>
                          <a:pt x="764381" y="12893"/>
                        </a:cubicBezTo>
                        <a:cubicBezTo>
                          <a:pt x="816768" y="1781"/>
                          <a:pt x="825103" y="4955"/>
                          <a:pt x="833438" y="8130"/>
                        </a:cubicBezTo>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1" name="Freihandform: Form 60">
            <a:extLst>
              <a:ext uri="{FF2B5EF4-FFF2-40B4-BE49-F238E27FC236}">
                <a16:creationId xmlns:a16="http://schemas.microsoft.com/office/drawing/2014/main" id="{96D32939-12FA-0BE3-0F73-29E546B13FEE}"/>
              </a:ext>
            </a:extLst>
          </p:cNvPr>
          <p:cNvSpPr/>
          <p:nvPr/>
        </p:nvSpPr>
        <p:spPr>
          <a:xfrm>
            <a:off x="8305396" y="5675900"/>
            <a:ext cx="274199" cy="216693"/>
          </a:xfrm>
          <a:custGeom>
            <a:avLst/>
            <a:gdLst>
              <a:gd name="connsiteX0" fmla="*/ 0 w 274199"/>
              <a:gd name="connsiteY0" fmla="*/ 64293 h 216693"/>
              <a:gd name="connsiteX1" fmla="*/ 7143 w 274199"/>
              <a:gd name="connsiteY1" fmla="*/ 85725 h 216693"/>
              <a:gd name="connsiteX2" fmla="*/ 19050 w 274199"/>
              <a:gd name="connsiteY2" fmla="*/ 107156 h 216693"/>
              <a:gd name="connsiteX3" fmla="*/ 45243 w 274199"/>
              <a:gd name="connsiteY3" fmla="*/ 130968 h 216693"/>
              <a:gd name="connsiteX4" fmla="*/ 59531 w 274199"/>
              <a:gd name="connsiteY4" fmla="*/ 152400 h 216693"/>
              <a:gd name="connsiteX5" fmla="*/ 66675 w 274199"/>
              <a:gd name="connsiteY5" fmla="*/ 159543 h 216693"/>
              <a:gd name="connsiteX6" fmla="*/ 73818 w 274199"/>
              <a:gd name="connsiteY6" fmla="*/ 169068 h 216693"/>
              <a:gd name="connsiteX7" fmla="*/ 104775 w 274199"/>
              <a:gd name="connsiteY7" fmla="*/ 188118 h 216693"/>
              <a:gd name="connsiteX8" fmla="*/ 147637 w 274199"/>
              <a:gd name="connsiteY8" fmla="*/ 207168 h 216693"/>
              <a:gd name="connsiteX9" fmla="*/ 157162 w 274199"/>
              <a:gd name="connsiteY9" fmla="*/ 214312 h 216693"/>
              <a:gd name="connsiteX10" fmla="*/ 169068 w 274199"/>
              <a:gd name="connsiteY10" fmla="*/ 216693 h 216693"/>
              <a:gd name="connsiteX11" fmla="*/ 238125 w 274199"/>
              <a:gd name="connsiteY11" fmla="*/ 214312 h 216693"/>
              <a:gd name="connsiteX12" fmla="*/ 252412 w 274199"/>
              <a:gd name="connsiteY12" fmla="*/ 200025 h 216693"/>
              <a:gd name="connsiteX13" fmla="*/ 254793 w 274199"/>
              <a:gd name="connsiteY13" fmla="*/ 192881 h 216693"/>
              <a:gd name="connsiteX14" fmla="*/ 269081 w 274199"/>
              <a:gd name="connsiteY14" fmla="*/ 180975 h 216693"/>
              <a:gd name="connsiteX15" fmla="*/ 273843 w 274199"/>
              <a:gd name="connsiteY15" fmla="*/ 169068 h 216693"/>
              <a:gd name="connsiteX16" fmla="*/ 271462 w 274199"/>
              <a:gd name="connsiteY16" fmla="*/ 52387 h 216693"/>
              <a:gd name="connsiteX17" fmla="*/ 264318 w 274199"/>
              <a:gd name="connsiteY17" fmla="*/ 42862 h 216693"/>
              <a:gd name="connsiteX18" fmla="*/ 250031 w 274199"/>
              <a:gd name="connsiteY18" fmla="*/ 35718 h 216693"/>
              <a:gd name="connsiteX19" fmla="*/ 219075 w 274199"/>
              <a:gd name="connsiteY19" fmla="*/ 19050 h 216693"/>
              <a:gd name="connsiteX20" fmla="*/ 204787 w 274199"/>
              <a:gd name="connsiteY20" fmla="*/ 9525 h 216693"/>
              <a:gd name="connsiteX21" fmla="*/ 178593 w 274199"/>
              <a:gd name="connsiteY21" fmla="*/ 0 h 216693"/>
              <a:gd name="connsiteX22" fmla="*/ 85725 w 274199"/>
              <a:gd name="connsiteY22" fmla="*/ 4762 h 216693"/>
              <a:gd name="connsiteX23" fmla="*/ 76200 w 274199"/>
              <a:gd name="connsiteY23" fmla="*/ 7143 h 216693"/>
              <a:gd name="connsiteX24" fmla="*/ 64293 w 274199"/>
              <a:gd name="connsiteY24" fmla="*/ 11906 h 216693"/>
              <a:gd name="connsiteX25" fmla="*/ 52387 w 274199"/>
              <a:gd name="connsiteY25" fmla="*/ 35718 h 216693"/>
              <a:gd name="connsiteX26" fmla="*/ 54768 w 274199"/>
              <a:gd name="connsiteY26" fmla="*/ 97631 h 216693"/>
              <a:gd name="connsiteX27" fmla="*/ 66675 w 274199"/>
              <a:gd name="connsiteY27" fmla="*/ 121443 h 216693"/>
              <a:gd name="connsiteX28" fmla="*/ 71437 w 274199"/>
              <a:gd name="connsiteY28" fmla="*/ 130968 h 216693"/>
              <a:gd name="connsiteX29" fmla="*/ 100012 w 274199"/>
              <a:gd name="connsiteY29" fmla="*/ 157162 h 216693"/>
              <a:gd name="connsiteX30" fmla="*/ 116681 w 274199"/>
              <a:gd name="connsiteY30" fmla="*/ 166687 h 216693"/>
              <a:gd name="connsiteX31" fmla="*/ 126206 w 274199"/>
              <a:gd name="connsiteY31" fmla="*/ 171450 h 216693"/>
              <a:gd name="connsiteX32" fmla="*/ 133350 w 274199"/>
              <a:gd name="connsiteY32" fmla="*/ 176212 h 216693"/>
              <a:gd name="connsiteX33" fmla="*/ 145256 w 274199"/>
              <a:gd name="connsiteY33" fmla="*/ 178593 h 216693"/>
              <a:gd name="connsiteX34" fmla="*/ 164306 w 274199"/>
              <a:gd name="connsiteY34" fmla="*/ 185737 h 216693"/>
              <a:gd name="connsiteX35" fmla="*/ 176212 w 274199"/>
              <a:gd name="connsiteY35" fmla="*/ 188118 h 216693"/>
              <a:gd name="connsiteX36" fmla="*/ 230981 w 274199"/>
              <a:gd name="connsiteY36" fmla="*/ 180975 h 216693"/>
              <a:gd name="connsiteX37" fmla="*/ 238125 w 274199"/>
              <a:gd name="connsiteY37" fmla="*/ 176212 h 216693"/>
              <a:gd name="connsiteX38" fmla="*/ 235743 w 274199"/>
              <a:gd name="connsiteY38" fmla="*/ 85725 h 216693"/>
              <a:gd name="connsiteX39" fmla="*/ 226218 w 274199"/>
              <a:gd name="connsiteY39" fmla="*/ 69056 h 216693"/>
              <a:gd name="connsiteX40" fmla="*/ 219075 w 274199"/>
              <a:gd name="connsiteY40" fmla="*/ 64293 h 216693"/>
              <a:gd name="connsiteX41" fmla="*/ 214312 w 274199"/>
              <a:gd name="connsiteY41" fmla="*/ 57150 h 216693"/>
              <a:gd name="connsiteX42" fmla="*/ 207168 w 274199"/>
              <a:gd name="connsiteY42" fmla="*/ 54768 h 216693"/>
              <a:gd name="connsiteX43" fmla="*/ 180975 w 274199"/>
              <a:gd name="connsiteY43" fmla="*/ 47625 h 216693"/>
              <a:gd name="connsiteX44" fmla="*/ 123825 w 274199"/>
              <a:gd name="connsiteY44" fmla="*/ 54768 h 216693"/>
              <a:gd name="connsiteX45" fmla="*/ 119062 w 274199"/>
              <a:gd name="connsiteY45" fmla="*/ 61912 h 216693"/>
              <a:gd name="connsiteX46" fmla="*/ 116681 w 274199"/>
              <a:gd name="connsiteY46" fmla="*/ 71437 h 216693"/>
              <a:gd name="connsiteX47" fmla="*/ 114300 w 274199"/>
              <a:gd name="connsiteY47" fmla="*/ 78581 h 216693"/>
              <a:gd name="connsiteX48" fmla="*/ 116681 w 274199"/>
              <a:gd name="connsiteY48" fmla="*/ 109537 h 216693"/>
              <a:gd name="connsiteX49" fmla="*/ 123825 w 274199"/>
              <a:gd name="connsiteY49" fmla="*/ 128587 h 216693"/>
              <a:gd name="connsiteX50" fmla="*/ 130968 w 274199"/>
              <a:gd name="connsiteY50" fmla="*/ 130968 h 216693"/>
              <a:gd name="connsiteX51" fmla="*/ 152400 w 274199"/>
              <a:gd name="connsiteY51" fmla="*/ 138112 h 216693"/>
              <a:gd name="connsiteX52" fmla="*/ 195262 w 274199"/>
              <a:gd name="connsiteY52" fmla="*/ 100012 h 216693"/>
              <a:gd name="connsiteX53" fmla="*/ 195262 w 274199"/>
              <a:gd name="connsiteY53" fmla="*/ 97631 h 216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74199" h="216693">
                <a:moveTo>
                  <a:pt x="0" y="64293"/>
                </a:moveTo>
                <a:cubicBezTo>
                  <a:pt x="2381" y="71437"/>
                  <a:pt x="4610" y="78633"/>
                  <a:pt x="7143" y="85725"/>
                </a:cubicBezTo>
                <a:cubicBezTo>
                  <a:pt x="10403" y="94854"/>
                  <a:pt x="12105" y="100211"/>
                  <a:pt x="19050" y="107156"/>
                </a:cubicBezTo>
                <a:cubicBezTo>
                  <a:pt x="30952" y="119058"/>
                  <a:pt x="33507" y="111407"/>
                  <a:pt x="45243" y="130968"/>
                </a:cubicBezTo>
                <a:cubicBezTo>
                  <a:pt x="50572" y="139850"/>
                  <a:pt x="52917" y="144684"/>
                  <a:pt x="59531" y="152400"/>
                </a:cubicBezTo>
                <a:cubicBezTo>
                  <a:pt x="61723" y="154957"/>
                  <a:pt x="64483" y="156986"/>
                  <a:pt x="66675" y="159543"/>
                </a:cubicBezTo>
                <a:cubicBezTo>
                  <a:pt x="69258" y="162556"/>
                  <a:pt x="70882" y="166398"/>
                  <a:pt x="73818" y="169068"/>
                </a:cubicBezTo>
                <a:cubicBezTo>
                  <a:pt x="93902" y="187327"/>
                  <a:pt x="86783" y="179651"/>
                  <a:pt x="104775" y="188118"/>
                </a:cubicBezTo>
                <a:cubicBezTo>
                  <a:pt x="144931" y="207014"/>
                  <a:pt x="119905" y="197924"/>
                  <a:pt x="147637" y="207168"/>
                </a:cubicBezTo>
                <a:cubicBezTo>
                  <a:pt x="150812" y="209549"/>
                  <a:pt x="153535" y="212700"/>
                  <a:pt x="157162" y="214312"/>
                </a:cubicBezTo>
                <a:cubicBezTo>
                  <a:pt x="160860" y="215956"/>
                  <a:pt x="165021" y="216693"/>
                  <a:pt x="169068" y="216693"/>
                </a:cubicBezTo>
                <a:cubicBezTo>
                  <a:pt x="192101" y="216693"/>
                  <a:pt x="215106" y="215106"/>
                  <a:pt x="238125" y="214312"/>
                </a:cubicBezTo>
                <a:cubicBezTo>
                  <a:pt x="246075" y="208349"/>
                  <a:pt x="248234" y="208381"/>
                  <a:pt x="252412" y="200025"/>
                </a:cubicBezTo>
                <a:cubicBezTo>
                  <a:pt x="253534" y="197780"/>
                  <a:pt x="253140" y="194770"/>
                  <a:pt x="254793" y="192881"/>
                </a:cubicBezTo>
                <a:cubicBezTo>
                  <a:pt x="258875" y="188215"/>
                  <a:pt x="264318" y="184944"/>
                  <a:pt x="269081" y="180975"/>
                </a:cubicBezTo>
                <a:cubicBezTo>
                  <a:pt x="270668" y="177006"/>
                  <a:pt x="273764" y="173342"/>
                  <a:pt x="273843" y="169068"/>
                </a:cubicBezTo>
                <a:cubicBezTo>
                  <a:pt x="274563" y="130173"/>
                  <a:pt x="274390" y="91178"/>
                  <a:pt x="271462" y="52387"/>
                </a:cubicBezTo>
                <a:cubicBezTo>
                  <a:pt x="271163" y="48429"/>
                  <a:pt x="267451" y="45299"/>
                  <a:pt x="264318" y="42862"/>
                </a:cubicBezTo>
                <a:cubicBezTo>
                  <a:pt x="260115" y="39593"/>
                  <a:pt x="254566" y="38509"/>
                  <a:pt x="250031" y="35718"/>
                </a:cubicBezTo>
                <a:cubicBezTo>
                  <a:pt x="222003" y="18470"/>
                  <a:pt x="245188" y="27754"/>
                  <a:pt x="219075" y="19050"/>
                </a:cubicBezTo>
                <a:cubicBezTo>
                  <a:pt x="214312" y="15875"/>
                  <a:pt x="209812" y="12266"/>
                  <a:pt x="204787" y="9525"/>
                </a:cubicBezTo>
                <a:cubicBezTo>
                  <a:pt x="199574" y="6682"/>
                  <a:pt x="183601" y="1669"/>
                  <a:pt x="178593" y="0"/>
                </a:cubicBezTo>
                <a:lnTo>
                  <a:pt x="85725" y="4762"/>
                </a:lnTo>
                <a:cubicBezTo>
                  <a:pt x="82460" y="4990"/>
                  <a:pt x="79305" y="6108"/>
                  <a:pt x="76200" y="7143"/>
                </a:cubicBezTo>
                <a:cubicBezTo>
                  <a:pt x="72145" y="8495"/>
                  <a:pt x="68262" y="10318"/>
                  <a:pt x="64293" y="11906"/>
                </a:cubicBezTo>
                <a:cubicBezTo>
                  <a:pt x="60324" y="19843"/>
                  <a:pt x="52046" y="26850"/>
                  <a:pt x="52387" y="35718"/>
                </a:cubicBezTo>
                <a:cubicBezTo>
                  <a:pt x="53181" y="56356"/>
                  <a:pt x="51373" y="77259"/>
                  <a:pt x="54768" y="97631"/>
                </a:cubicBezTo>
                <a:cubicBezTo>
                  <a:pt x="56227" y="106385"/>
                  <a:pt x="62706" y="113506"/>
                  <a:pt x="66675" y="121443"/>
                </a:cubicBezTo>
                <a:cubicBezTo>
                  <a:pt x="68263" y="124618"/>
                  <a:pt x="68927" y="128458"/>
                  <a:pt x="71437" y="130968"/>
                </a:cubicBezTo>
                <a:cubicBezTo>
                  <a:pt x="108437" y="167968"/>
                  <a:pt x="71144" y="131902"/>
                  <a:pt x="100012" y="157162"/>
                </a:cubicBezTo>
                <a:cubicBezTo>
                  <a:pt x="111361" y="167093"/>
                  <a:pt x="102051" y="163030"/>
                  <a:pt x="116681" y="166687"/>
                </a:cubicBezTo>
                <a:cubicBezTo>
                  <a:pt x="119856" y="168275"/>
                  <a:pt x="123124" y="169689"/>
                  <a:pt x="126206" y="171450"/>
                </a:cubicBezTo>
                <a:cubicBezTo>
                  <a:pt x="128691" y="172870"/>
                  <a:pt x="130670" y="175207"/>
                  <a:pt x="133350" y="176212"/>
                </a:cubicBezTo>
                <a:cubicBezTo>
                  <a:pt x="137140" y="177633"/>
                  <a:pt x="141287" y="177799"/>
                  <a:pt x="145256" y="178593"/>
                </a:cubicBezTo>
                <a:cubicBezTo>
                  <a:pt x="148906" y="180053"/>
                  <a:pt x="159324" y="184492"/>
                  <a:pt x="164306" y="185737"/>
                </a:cubicBezTo>
                <a:cubicBezTo>
                  <a:pt x="168232" y="186719"/>
                  <a:pt x="172243" y="187324"/>
                  <a:pt x="176212" y="188118"/>
                </a:cubicBezTo>
                <a:cubicBezTo>
                  <a:pt x="204360" y="186554"/>
                  <a:pt x="211459" y="190736"/>
                  <a:pt x="230981" y="180975"/>
                </a:cubicBezTo>
                <a:cubicBezTo>
                  <a:pt x="233541" y="179695"/>
                  <a:pt x="235744" y="177800"/>
                  <a:pt x="238125" y="176212"/>
                </a:cubicBezTo>
                <a:cubicBezTo>
                  <a:pt x="246891" y="141145"/>
                  <a:pt x="242114" y="164292"/>
                  <a:pt x="235743" y="85725"/>
                </a:cubicBezTo>
                <a:cubicBezTo>
                  <a:pt x="235262" y="79794"/>
                  <a:pt x="229880" y="72718"/>
                  <a:pt x="226218" y="69056"/>
                </a:cubicBezTo>
                <a:cubicBezTo>
                  <a:pt x="224194" y="67032"/>
                  <a:pt x="221456" y="65881"/>
                  <a:pt x="219075" y="64293"/>
                </a:cubicBezTo>
                <a:cubicBezTo>
                  <a:pt x="217487" y="61912"/>
                  <a:pt x="216547" y="58938"/>
                  <a:pt x="214312" y="57150"/>
                </a:cubicBezTo>
                <a:cubicBezTo>
                  <a:pt x="212352" y="55582"/>
                  <a:pt x="209518" y="55649"/>
                  <a:pt x="207168" y="54768"/>
                </a:cubicBezTo>
                <a:cubicBezTo>
                  <a:pt x="188817" y="47886"/>
                  <a:pt x="201695" y="51078"/>
                  <a:pt x="180975" y="47625"/>
                </a:cubicBezTo>
                <a:cubicBezTo>
                  <a:pt x="175047" y="47921"/>
                  <a:pt x="137463" y="43403"/>
                  <a:pt x="123825" y="54768"/>
                </a:cubicBezTo>
                <a:cubicBezTo>
                  <a:pt x="121626" y="56600"/>
                  <a:pt x="120650" y="59531"/>
                  <a:pt x="119062" y="61912"/>
                </a:cubicBezTo>
                <a:cubicBezTo>
                  <a:pt x="118268" y="65087"/>
                  <a:pt x="117580" y="68290"/>
                  <a:pt x="116681" y="71437"/>
                </a:cubicBezTo>
                <a:cubicBezTo>
                  <a:pt x="115991" y="73851"/>
                  <a:pt x="114300" y="76071"/>
                  <a:pt x="114300" y="78581"/>
                </a:cubicBezTo>
                <a:cubicBezTo>
                  <a:pt x="114300" y="88930"/>
                  <a:pt x="115472" y="99259"/>
                  <a:pt x="116681" y="109537"/>
                </a:cubicBezTo>
                <a:cubicBezTo>
                  <a:pt x="117213" y="114056"/>
                  <a:pt x="120538" y="125300"/>
                  <a:pt x="123825" y="128587"/>
                </a:cubicBezTo>
                <a:cubicBezTo>
                  <a:pt x="125600" y="130362"/>
                  <a:pt x="128661" y="129979"/>
                  <a:pt x="130968" y="130968"/>
                </a:cubicBezTo>
                <a:cubicBezTo>
                  <a:pt x="148221" y="138363"/>
                  <a:pt x="132328" y="134098"/>
                  <a:pt x="152400" y="138112"/>
                </a:cubicBezTo>
                <a:cubicBezTo>
                  <a:pt x="209826" y="135090"/>
                  <a:pt x="198437" y="150811"/>
                  <a:pt x="195262" y="100012"/>
                </a:cubicBezTo>
                <a:cubicBezTo>
                  <a:pt x="195212" y="99220"/>
                  <a:pt x="195262" y="98425"/>
                  <a:pt x="195262" y="97631"/>
                </a:cubicBezTo>
              </a:path>
            </a:pathLst>
          </a:cu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Textfeld 62">
            <a:extLst>
              <a:ext uri="{FF2B5EF4-FFF2-40B4-BE49-F238E27FC236}">
                <a16:creationId xmlns:a16="http://schemas.microsoft.com/office/drawing/2014/main" id="{F5A0031B-C911-45BE-5987-1805E828E5E8}"/>
              </a:ext>
            </a:extLst>
          </p:cNvPr>
          <p:cNvSpPr txBox="1"/>
          <p:nvPr/>
        </p:nvSpPr>
        <p:spPr>
          <a:xfrm>
            <a:off x="9280852" y="5388908"/>
            <a:ext cx="514658" cy="369332"/>
          </a:xfrm>
          <a:prstGeom prst="rect">
            <a:avLst/>
          </a:prstGeom>
          <a:noFill/>
        </p:spPr>
        <p:txBody>
          <a:bodyPr wrap="square">
            <a:spAutoFit/>
          </a:bodyPr>
          <a:lstStyle/>
          <a:p>
            <a:r>
              <a:rPr lang="de-DE" sz="1800" dirty="0"/>
              <a:t> -&gt; </a:t>
            </a:r>
            <a:endParaRPr lang="de-DE" dirty="0"/>
          </a:p>
        </p:txBody>
      </p:sp>
      <p:sp>
        <p:nvSpPr>
          <p:cNvPr id="2048" name="Rechteck 2047">
            <a:extLst>
              <a:ext uri="{FF2B5EF4-FFF2-40B4-BE49-F238E27FC236}">
                <a16:creationId xmlns:a16="http://schemas.microsoft.com/office/drawing/2014/main" id="{6BAB16D6-5FF7-7170-72C0-23EAB8ED002E}"/>
              </a:ext>
            </a:extLst>
          </p:cNvPr>
          <p:cNvSpPr/>
          <p:nvPr/>
        </p:nvSpPr>
        <p:spPr>
          <a:xfrm rot="5400000">
            <a:off x="8795420" y="4180031"/>
            <a:ext cx="67547" cy="468608"/>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latin typeface="Poppins"/>
              <a:cs typeface="Poppins"/>
            </a:endParaRPr>
          </a:p>
        </p:txBody>
      </p:sp>
      <p:sp>
        <p:nvSpPr>
          <p:cNvPr id="2049" name="Rechteck 2048">
            <a:extLst>
              <a:ext uri="{FF2B5EF4-FFF2-40B4-BE49-F238E27FC236}">
                <a16:creationId xmlns:a16="http://schemas.microsoft.com/office/drawing/2014/main" id="{0FC38380-D8E8-3844-95A8-5A028AA0971F}"/>
              </a:ext>
            </a:extLst>
          </p:cNvPr>
          <p:cNvSpPr/>
          <p:nvPr/>
        </p:nvSpPr>
        <p:spPr>
          <a:xfrm rot="5400000">
            <a:off x="8796394" y="4067812"/>
            <a:ext cx="67547" cy="468608"/>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latin typeface="Poppins"/>
              <a:cs typeface="Poppins"/>
            </a:endParaRPr>
          </a:p>
        </p:txBody>
      </p:sp>
      <p:sp>
        <p:nvSpPr>
          <p:cNvPr id="2051" name="Rechteck 2050">
            <a:extLst>
              <a:ext uri="{FF2B5EF4-FFF2-40B4-BE49-F238E27FC236}">
                <a16:creationId xmlns:a16="http://schemas.microsoft.com/office/drawing/2014/main" id="{5AE69903-9CBF-B0FD-CBC4-6E6D98F5D499}"/>
              </a:ext>
            </a:extLst>
          </p:cNvPr>
          <p:cNvSpPr/>
          <p:nvPr/>
        </p:nvSpPr>
        <p:spPr>
          <a:xfrm rot="5400000">
            <a:off x="8795419" y="3944156"/>
            <a:ext cx="67547" cy="468608"/>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latin typeface="Poppins"/>
              <a:cs typeface="Poppins"/>
            </a:endParaRPr>
          </a:p>
        </p:txBody>
      </p:sp>
      <p:sp>
        <p:nvSpPr>
          <p:cNvPr id="2052" name="Rechteck 2051">
            <a:extLst>
              <a:ext uri="{FF2B5EF4-FFF2-40B4-BE49-F238E27FC236}">
                <a16:creationId xmlns:a16="http://schemas.microsoft.com/office/drawing/2014/main" id="{168F190E-316A-0599-EFCF-054E134AF0D6}"/>
              </a:ext>
            </a:extLst>
          </p:cNvPr>
          <p:cNvSpPr/>
          <p:nvPr/>
        </p:nvSpPr>
        <p:spPr>
          <a:xfrm rot="5400000">
            <a:off x="9388352" y="4178264"/>
            <a:ext cx="67547" cy="468608"/>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latin typeface="Poppins"/>
              <a:cs typeface="Poppins"/>
            </a:endParaRPr>
          </a:p>
        </p:txBody>
      </p:sp>
      <p:sp>
        <p:nvSpPr>
          <p:cNvPr id="2053" name="Rechteck 2052">
            <a:extLst>
              <a:ext uri="{FF2B5EF4-FFF2-40B4-BE49-F238E27FC236}">
                <a16:creationId xmlns:a16="http://schemas.microsoft.com/office/drawing/2014/main" id="{6921B0FE-E12C-B9A0-1844-D666773E5406}"/>
              </a:ext>
            </a:extLst>
          </p:cNvPr>
          <p:cNvSpPr/>
          <p:nvPr/>
        </p:nvSpPr>
        <p:spPr>
          <a:xfrm rot="5400000">
            <a:off x="9447963" y="4147369"/>
            <a:ext cx="67547" cy="349384"/>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latin typeface="Poppins"/>
              <a:cs typeface="Poppins"/>
            </a:endParaRPr>
          </a:p>
        </p:txBody>
      </p:sp>
      <p:sp>
        <p:nvSpPr>
          <p:cNvPr id="2054" name="Rechteck 2053">
            <a:extLst>
              <a:ext uri="{FF2B5EF4-FFF2-40B4-BE49-F238E27FC236}">
                <a16:creationId xmlns:a16="http://schemas.microsoft.com/office/drawing/2014/main" id="{40623448-2A7B-ECCC-9210-0E9D08915ED7}"/>
              </a:ext>
            </a:extLst>
          </p:cNvPr>
          <p:cNvSpPr/>
          <p:nvPr/>
        </p:nvSpPr>
        <p:spPr>
          <a:xfrm rot="5400000">
            <a:off x="9524564" y="4136967"/>
            <a:ext cx="67547" cy="191122"/>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latin typeface="Poppins"/>
              <a:cs typeface="Poppins"/>
            </a:endParaRPr>
          </a:p>
        </p:txBody>
      </p:sp>
      <p:sp>
        <p:nvSpPr>
          <p:cNvPr id="2055" name="Rechteck 2054">
            <a:extLst>
              <a:ext uri="{FF2B5EF4-FFF2-40B4-BE49-F238E27FC236}">
                <a16:creationId xmlns:a16="http://schemas.microsoft.com/office/drawing/2014/main" id="{61F96B7F-81A5-85C1-BE14-3D408698E7CC}"/>
              </a:ext>
            </a:extLst>
          </p:cNvPr>
          <p:cNvSpPr/>
          <p:nvPr/>
        </p:nvSpPr>
        <p:spPr>
          <a:xfrm rot="5400000">
            <a:off x="9979683" y="4169942"/>
            <a:ext cx="67547" cy="468608"/>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latin typeface="Poppins"/>
              <a:cs typeface="Poppins"/>
            </a:endParaRPr>
          </a:p>
        </p:txBody>
      </p:sp>
      <p:sp>
        <p:nvSpPr>
          <p:cNvPr id="2056" name="Rechteck 2055">
            <a:extLst>
              <a:ext uri="{FF2B5EF4-FFF2-40B4-BE49-F238E27FC236}">
                <a16:creationId xmlns:a16="http://schemas.microsoft.com/office/drawing/2014/main" id="{E34772CF-1C69-A17C-D838-3DF2D8B30AE9}"/>
              </a:ext>
            </a:extLst>
          </p:cNvPr>
          <p:cNvSpPr/>
          <p:nvPr/>
        </p:nvSpPr>
        <p:spPr>
          <a:xfrm rot="5400000">
            <a:off x="10041526" y="4173274"/>
            <a:ext cx="67547" cy="349384"/>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latin typeface="Poppins"/>
              <a:cs typeface="Poppins"/>
            </a:endParaRPr>
          </a:p>
        </p:txBody>
      </p:sp>
      <p:sp>
        <p:nvSpPr>
          <p:cNvPr id="2057" name="Rechteck 2056">
            <a:extLst>
              <a:ext uri="{FF2B5EF4-FFF2-40B4-BE49-F238E27FC236}">
                <a16:creationId xmlns:a16="http://schemas.microsoft.com/office/drawing/2014/main" id="{0B63D7E1-EC09-E52E-9E1A-1E0A77B70F90}"/>
              </a:ext>
            </a:extLst>
          </p:cNvPr>
          <p:cNvSpPr/>
          <p:nvPr/>
        </p:nvSpPr>
        <p:spPr>
          <a:xfrm rot="5400000">
            <a:off x="10120657" y="4205442"/>
            <a:ext cx="67547" cy="191122"/>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latin typeface="Poppins"/>
              <a:cs typeface="Poppins"/>
            </a:endParaRPr>
          </a:p>
        </p:txBody>
      </p:sp>
      <p:sp>
        <p:nvSpPr>
          <p:cNvPr id="2060" name="Freihandform: Form 2059">
            <a:extLst>
              <a:ext uri="{FF2B5EF4-FFF2-40B4-BE49-F238E27FC236}">
                <a16:creationId xmlns:a16="http://schemas.microsoft.com/office/drawing/2014/main" id="{796DDE33-E071-943E-F20C-32C09181AC1F}"/>
              </a:ext>
            </a:extLst>
          </p:cNvPr>
          <p:cNvSpPr/>
          <p:nvPr/>
        </p:nvSpPr>
        <p:spPr>
          <a:xfrm rot="4522657">
            <a:off x="8559338" y="5311362"/>
            <a:ext cx="160877" cy="45719"/>
          </a:xfrm>
          <a:custGeom>
            <a:avLst/>
            <a:gdLst>
              <a:gd name="connsiteX0" fmla="*/ 0 w 160877"/>
              <a:gd name="connsiteY0" fmla="*/ 23871 h 45719"/>
              <a:gd name="connsiteX1" fmla="*/ 62052 w 160877"/>
              <a:gd name="connsiteY1" fmla="*/ 602 h 45719"/>
              <a:gd name="connsiteX2" fmla="*/ 100203 w 160877"/>
              <a:gd name="connsiteY2" fmla="*/ 45686 h 45719"/>
              <a:gd name="connsiteX3" fmla="*/ 147547 w 160877"/>
              <a:gd name="connsiteY3" fmla="*/ 7874 h 45719"/>
              <a:gd name="connsiteX4" fmla="*/ 160877 w 160877"/>
              <a:gd name="connsiteY4" fmla="*/ 4965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77" h="45719" extrusionOk="0">
                <a:moveTo>
                  <a:pt x="0" y="23871"/>
                </a:moveTo>
                <a:cubicBezTo>
                  <a:pt x="21187" y="9500"/>
                  <a:pt x="42084" y="-1808"/>
                  <a:pt x="62052" y="602"/>
                </a:cubicBezTo>
                <a:cubicBezTo>
                  <a:pt x="81722" y="4862"/>
                  <a:pt x="84010" y="44536"/>
                  <a:pt x="100203" y="45686"/>
                </a:cubicBezTo>
                <a:cubicBezTo>
                  <a:pt x="113480" y="47847"/>
                  <a:pt x="136855" y="17858"/>
                  <a:pt x="147547" y="7874"/>
                </a:cubicBezTo>
                <a:cubicBezTo>
                  <a:pt x="157087" y="774"/>
                  <a:pt x="159539" y="3156"/>
                  <a:pt x="160877" y="4965"/>
                </a:cubicBezTo>
              </a:path>
            </a:pathLst>
          </a:custGeom>
          <a:noFill/>
          <a:ln w="15875">
            <a:solidFill>
              <a:schemeClr val="accent2">
                <a:alpha val="79000"/>
              </a:schemeClr>
            </a:solidFill>
            <a:extLst>
              <a:ext uri="{C807C97D-BFC1-408E-A445-0C87EB9F89A2}">
                <ask:lineSketchStyleProps xmlns:ask="http://schemas.microsoft.com/office/drawing/2018/sketchyshapes" sd="1219033472">
                  <a:custGeom>
                    <a:avLst/>
                    <a:gdLst>
                      <a:gd name="connsiteX0" fmla="*/ 0 w 833438"/>
                      <a:gd name="connsiteY0" fmla="*/ 39086 h 74859"/>
                      <a:gd name="connsiteX1" fmla="*/ 321469 w 833438"/>
                      <a:gd name="connsiteY1" fmla="*/ 986 h 74859"/>
                      <a:gd name="connsiteX2" fmla="*/ 519113 w 833438"/>
                      <a:gd name="connsiteY2" fmla="*/ 74805 h 74859"/>
                      <a:gd name="connsiteX3" fmla="*/ 764381 w 833438"/>
                      <a:gd name="connsiteY3" fmla="*/ 12893 h 74859"/>
                      <a:gd name="connsiteX4" fmla="*/ 833438 w 833438"/>
                      <a:gd name="connsiteY4" fmla="*/ 8130 h 748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438" h="74859">
                        <a:moveTo>
                          <a:pt x="0" y="39086"/>
                        </a:moveTo>
                        <a:cubicBezTo>
                          <a:pt x="117475" y="17059"/>
                          <a:pt x="234950" y="-4967"/>
                          <a:pt x="321469" y="986"/>
                        </a:cubicBezTo>
                        <a:cubicBezTo>
                          <a:pt x="407988" y="6939"/>
                          <a:pt x="445294" y="72821"/>
                          <a:pt x="519113" y="74805"/>
                        </a:cubicBezTo>
                        <a:cubicBezTo>
                          <a:pt x="592932" y="76790"/>
                          <a:pt x="711994" y="24005"/>
                          <a:pt x="764381" y="12893"/>
                        </a:cubicBezTo>
                        <a:cubicBezTo>
                          <a:pt x="816768" y="1781"/>
                          <a:pt x="825103" y="4955"/>
                          <a:pt x="833438" y="8130"/>
                        </a:cubicBezTo>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61" name="Freihandform: Form 2060">
            <a:extLst>
              <a:ext uri="{FF2B5EF4-FFF2-40B4-BE49-F238E27FC236}">
                <a16:creationId xmlns:a16="http://schemas.microsoft.com/office/drawing/2014/main" id="{5BE94DE5-D241-49FF-F002-3C2BD42578BB}"/>
              </a:ext>
            </a:extLst>
          </p:cNvPr>
          <p:cNvSpPr/>
          <p:nvPr/>
        </p:nvSpPr>
        <p:spPr>
          <a:xfrm rot="4522657">
            <a:off x="8456731" y="5350987"/>
            <a:ext cx="160877" cy="45719"/>
          </a:xfrm>
          <a:custGeom>
            <a:avLst/>
            <a:gdLst>
              <a:gd name="connsiteX0" fmla="*/ 0 w 160877"/>
              <a:gd name="connsiteY0" fmla="*/ 23871 h 45719"/>
              <a:gd name="connsiteX1" fmla="*/ 62052 w 160877"/>
              <a:gd name="connsiteY1" fmla="*/ 602 h 45719"/>
              <a:gd name="connsiteX2" fmla="*/ 100203 w 160877"/>
              <a:gd name="connsiteY2" fmla="*/ 45686 h 45719"/>
              <a:gd name="connsiteX3" fmla="*/ 147547 w 160877"/>
              <a:gd name="connsiteY3" fmla="*/ 7874 h 45719"/>
              <a:gd name="connsiteX4" fmla="*/ 160877 w 160877"/>
              <a:gd name="connsiteY4" fmla="*/ 4965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77" h="45719" extrusionOk="0">
                <a:moveTo>
                  <a:pt x="0" y="23871"/>
                </a:moveTo>
                <a:cubicBezTo>
                  <a:pt x="21187" y="9500"/>
                  <a:pt x="42084" y="-1808"/>
                  <a:pt x="62052" y="602"/>
                </a:cubicBezTo>
                <a:cubicBezTo>
                  <a:pt x="81722" y="4862"/>
                  <a:pt x="84010" y="44536"/>
                  <a:pt x="100203" y="45686"/>
                </a:cubicBezTo>
                <a:cubicBezTo>
                  <a:pt x="113480" y="47847"/>
                  <a:pt x="136855" y="17858"/>
                  <a:pt x="147547" y="7874"/>
                </a:cubicBezTo>
                <a:cubicBezTo>
                  <a:pt x="157087" y="774"/>
                  <a:pt x="159539" y="3156"/>
                  <a:pt x="160877" y="4965"/>
                </a:cubicBezTo>
              </a:path>
            </a:pathLst>
          </a:custGeom>
          <a:noFill/>
          <a:ln w="15875">
            <a:solidFill>
              <a:schemeClr val="accent2">
                <a:alpha val="79000"/>
              </a:schemeClr>
            </a:solidFill>
            <a:extLst>
              <a:ext uri="{C807C97D-BFC1-408E-A445-0C87EB9F89A2}">
                <ask:lineSketchStyleProps xmlns:ask="http://schemas.microsoft.com/office/drawing/2018/sketchyshapes" sd="1219033472">
                  <a:custGeom>
                    <a:avLst/>
                    <a:gdLst>
                      <a:gd name="connsiteX0" fmla="*/ 0 w 833438"/>
                      <a:gd name="connsiteY0" fmla="*/ 39086 h 74859"/>
                      <a:gd name="connsiteX1" fmla="*/ 321469 w 833438"/>
                      <a:gd name="connsiteY1" fmla="*/ 986 h 74859"/>
                      <a:gd name="connsiteX2" fmla="*/ 519113 w 833438"/>
                      <a:gd name="connsiteY2" fmla="*/ 74805 h 74859"/>
                      <a:gd name="connsiteX3" fmla="*/ 764381 w 833438"/>
                      <a:gd name="connsiteY3" fmla="*/ 12893 h 74859"/>
                      <a:gd name="connsiteX4" fmla="*/ 833438 w 833438"/>
                      <a:gd name="connsiteY4" fmla="*/ 8130 h 748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438" h="74859">
                        <a:moveTo>
                          <a:pt x="0" y="39086"/>
                        </a:moveTo>
                        <a:cubicBezTo>
                          <a:pt x="117475" y="17059"/>
                          <a:pt x="234950" y="-4967"/>
                          <a:pt x="321469" y="986"/>
                        </a:cubicBezTo>
                        <a:cubicBezTo>
                          <a:pt x="407988" y="6939"/>
                          <a:pt x="445294" y="72821"/>
                          <a:pt x="519113" y="74805"/>
                        </a:cubicBezTo>
                        <a:cubicBezTo>
                          <a:pt x="592932" y="76790"/>
                          <a:pt x="711994" y="24005"/>
                          <a:pt x="764381" y="12893"/>
                        </a:cubicBezTo>
                        <a:cubicBezTo>
                          <a:pt x="816768" y="1781"/>
                          <a:pt x="825103" y="4955"/>
                          <a:pt x="833438" y="8130"/>
                        </a:cubicBezTo>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62" name="Freihandform: Form 2061">
            <a:extLst>
              <a:ext uri="{FF2B5EF4-FFF2-40B4-BE49-F238E27FC236}">
                <a16:creationId xmlns:a16="http://schemas.microsoft.com/office/drawing/2014/main" id="{9C9D28CF-D4A6-0B9A-B964-6BE37B547BFD}"/>
              </a:ext>
            </a:extLst>
          </p:cNvPr>
          <p:cNvSpPr/>
          <p:nvPr/>
        </p:nvSpPr>
        <p:spPr>
          <a:xfrm rot="4522657">
            <a:off x="8361065" y="5386218"/>
            <a:ext cx="160877" cy="45719"/>
          </a:xfrm>
          <a:custGeom>
            <a:avLst/>
            <a:gdLst>
              <a:gd name="connsiteX0" fmla="*/ 0 w 160877"/>
              <a:gd name="connsiteY0" fmla="*/ 23871 h 45719"/>
              <a:gd name="connsiteX1" fmla="*/ 62052 w 160877"/>
              <a:gd name="connsiteY1" fmla="*/ 602 h 45719"/>
              <a:gd name="connsiteX2" fmla="*/ 100203 w 160877"/>
              <a:gd name="connsiteY2" fmla="*/ 45686 h 45719"/>
              <a:gd name="connsiteX3" fmla="*/ 147547 w 160877"/>
              <a:gd name="connsiteY3" fmla="*/ 7874 h 45719"/>
              <a:gd name="connsiteX4" fmla="*/ 160877 w 160877"/>
              <a:gd name="connsiteY4" fmla="*/ 4965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77" h="45719" extrusionOk="0">
                <a:moveTo>
                  <a:pt x="0" y="23871"/>
                </a:moveTo>
                <a:cubicBezTo>
                  <a:pt x="21187" y="9500"/>
                  <a:pt x="42084" y="-1808"/>
                  <a:pt x="62052" y="602"/>
                </a:cubicBezTo>
                <a:cubicBezTo>
                  <a:pt x="81722" y="4862"/>
                  <a:pt x="84010" y="44536"/>
                  <a:pt x="100203" y="45686"/>
                </a:cubicBezTo>
                <a:cubicBezTo>
                  <a:pt x="113480" y="47847"/>
                  <a:pt x="136855" y="17858"/>
                  <a:pt x="147547" y="7874"/>
                </a:cubicBezTo>
                <a:cubicBezTo>
                  <a:pt x="157087" y="774"/>
                  <a:pt x="159539" y="3156"/>
                  <a:pt x="160877" y="4965"/>
                </a:cubicBezTo>
              </a:path>
            </a:pathLst>
          </a:custGeom>
          <a:noFill/>
          <a:ln w="15875">
            <a:solidFill>
              <a:schemeClr val="accent2">
                <a:alpha val="79000"/>
              </a:schemeClr>
            </a:solidFill>
            <a:extLst>
              <a:ext uri="{C807C97D-BFC1-408E-A445-0C87EB9F89A2}">
                <ask:lineSketchStyleProps xmlns:ask="http://schemas.microsoft.com/office/drawing/2018/sketchyshapes" sd="1219033472">
                  <a:custGeom>
                    <a:avLst/>
                    <a:gdLst>
                      <a:gd name="connsiteX0" fmla="*/ 0 w 833438"/>
                      <a:gd name="connsiteY0" fmla="*/ 39086 h 74859"/>
                      <a:gd name="connsiteX1" fmla="*/ 321469 w 833438"/>
                      <a:gd name="connsiteY1" fmla="*/ 986 h 74859"/>
                      <a:gd name="connsiteX2" fmla="*/ 519113 w 833438"/>
                      <a:gd name="connsiteY2" fmla="*/ 74805 h 74859"/>
                      <a:gd name="connsiteX3" fmla="*/ 764381 w 833438"/>
                      <a:gd name="connsiteY3" fmla="*/ 12893 h 74859"/>
                      <a:gd name="connsiteX4" fmla="*/ 833438 w 833438"/>
                      <a:gd name="connsiteY4" fmla="*/ 8130 h 748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438" h="74859">
                        <a:moveTo>
                          <a:pt x="0" y="39086"/>
                        </a:moveTo>
                        <a:cubicBezTo>
                          <a:pt x="117475" y="17059"/>
                          <a:pt x="234950" y="-4967"/>
                          <a:pt x="321469" y="986"/>
                        </a:cubicBezTo>
                        <a:cubicBezTo>
                          <a:pt x="407988" y="6939"/>
                          <a:pt x="445294" y="72821"/>
                          <a:pt x="519113" y="74805"/>
                        </a:cubicBezTo>
                        <a:cubicBezTo>
                          <a:pt x="592932" y="76790"/>
                          <a:pt x="711994" y="24005"/>
                          <a:pt x="764381" y="12893"/>
                        </a:cubicBezTo>
                        <a:cubicBezTo>
                          <a:pt x="816768" y="1781"/>
                          <a:pt x="825103" y="4955"/>
                          <a:pt x="833438" y="8130"/>
                        </a:cubicBezTo>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63" name="Freihandform: Form 2062">
            <a:extLst>
              <a:ext uri="{FF2B5EF4-FFF2-40B4-BE49-F238E27FC236}">
                <a16:creationId xmlns:a16="http://schemas.microsoft.com/office/drawing/2014/main" id="{EA198B6C-A938-59D4-6097-0CF9A5DF0602}"/>
              </a:ext>
            </a:extLst>
          </p:cNvPr>
          <p:cNvSpPr/>
          <p:nvPr/>
        </p:nvSpPr>
        <p:spPr>
          <a:xfrm rot="4522657">
            <a:off x="8258771" y="5425542"/>
            <a:ext cx="160877" cy="45719"/>
          </a:xfrm>
          <a:custGeom>
            <a:avLst/>
            <a:gdLst>
              <a:gd name="connsiteX0" fmla="*/ 0 w 160877"/>
              <a:gd name="connsiteY0" fmla="*/ 23871 h 45719"/>
              <a:gd name="connsiteX1" fmla="*/ 62052 w 160877"/>
              <a:gd name="connsiteY1" fmla="*/ 602 h 45719"/>
              <a:gd name="connsiteX2" fmla="*/ 100203 w 160877"/>
              <a:gd name="connsiteY2" fmla="*/ 45686 h 45719"/>
              <a:gd name="connsiteX3" fmla="*/ 147547 w 160877"/>
              <a:gd name="connsiteY3" fmla="*/ 7874 h 45719"/>
              <a:gd name="connsiteX4" fmla="*/ 160877 w 160877"/>
              <a:gd name="connsiteY4" fmla="*/ 4965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77" h="45719" extrusionOk="0">
                <a:moveTo>
                  <a:pt x="0" y="23871"/>
                </a:moveTo>
                <a:cubicBezTo>
                  <a:pt x="21187" y="9500"/>
                  <a:pt x="42084" y="-1808"/>
                  <a:pt x="62052" y="602"/>
                </a:cubicBezTo>
                <a:cubicBezTo>
                  <a:pt x="81722" y="4862"/>
                  <a:pt x="84010" y="44536"/>
                  <a:pt x="100203" y="45686"/>
                </a:cubicBezTo>
                <a:cubicBezTo>
                  <a:pt x="113480" y="47847"/>
                  <a:pt x="136855" y="17858"/>
                  <a:pt x="147547" y="7874"/>
                </a:cubicBezTo>
                <a:cubicBezTo>
                  <a:pt x="157087" y="774"/>
                  <a:pt x="159539" y="3156"/>
                  <a:pt x="160877" y="4965"/>
                </a:cubicBezTo>
              </a:path>
            </a:pathLst>
          </a:custGeom>
          <a:noFill/>
          <a:ln w="15875">
            <a:solidFill>
              <a:schemeClr val="accent2">
                <a:alpha val="79000"/>
              </a:schemeClr>
            </a:solidFill>
            <a:extLst>
              <a:ext uri="{C807C97D-BFC1-408E-A445-0C87EB9F89A2}">
                <ask:lineSketchStyleProps xmlns:ask="http://schemas.microsoft.com/office/drawing/2018/sketchyshapes" sd="1219033472">
                  <a:custGeom>
                    <a:avLst/>
                    <a:gdLst>
                      <a:gd name="connsiteX0" fmla="*/ 0 w 833438"/>
                      <a:gd name="connsiteY0" fmla="*/ 39086 h 74859"/>
                      <a:gd name="connsiteX1" fmla="*/ 321469 w 833438"/>
                      <a:gd name="connsiteY1" fmla="*/ 986 h 74859"/>
                      <a:gd name="connsiteX2" fmla="*/ 519113 w 833438"/>
                      <a:gd name="connsiteY2" fmla="*/ 74805 h 74859"/>
                      <a:gd name="connsiteX3" fmla="*/ 764381 w 833438"/>
                      <a:gd name="connsiteY3" fmla="*/ 12893 h 74859"/>
                      <a:gd name="connsiteX4" fmla="*/ 833438 w 833438"/>
                      <a:gd name="connsiteY4" fmla="*/ 8130 h 748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438" h="74859">
                        <a:moveTo>
                          <a:pt x="0" y="39086"/>
                        </a:moveTo>
                        <a:cubicBezTo>
                          <a:pt x="117475" y="17059"/>
                          <a:pt x="234950" y="-4967"/>
                          <a:pt x="321469" y="986"/>
                        </a:cubicBezTo>
                        <a:cubicBezTo>
                          <a:pt x="407988" y="6939"/>
                          <a:pt x="445294" y="72821"/>
                          <a:pt x="519113" y="74805"/>
                        </a:cubicBezTo>
                        <a:cubicBezTo>
                          <a:pt x="592932" y="76790"/>
                          <a:pt x="711994" y="24005"/>
                          <a:pt x="764381" y="12893"/>
                        </a:cubicBezTo>
                        <a:cubicBezTo>
                          <a:pt x="816768" y="1781"/>
                          <a:pt x="825103" y="4955"/>
                          <a:pt x="833438" y="8130"/>
                        </a:cubicBezTo>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Grafik 2" descr="Ein Bild, das Grafiken, Schrift, Grafikdesign, Screenshot enthält.&#10;&#10;Automatisch generierte Beschreibung">
            <a:extLst>
              <a:ext uri="{FF2B5EF4-FFF2-40B4-BE49-F238E27FC236}">
                <a16:creationId xmlns:a16="http://schemas.microsoft.com/office/drawing/2014/main" id="{1703B68E-0F63-827E-207B-FBAB99B1468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71921" y="188060"/>
            <a:ext cx="2762915" cy="626328"/>
          </a:xfrm>
          <a:prstGeom prst="rect">
            <a:avLst/>
          </a:prstGeom>
        </p:spPr>
      </p:pic>
    </p:spTree>
    <p:extLst>
      <p:ext uri="{BB962C8B-B14F-4D97-AF65-F5344CB8AC3E}">
        <p14:creationId xmlns:p14="http://schemas.microsoft.com/office/powerpoint/2010/main" val="399737671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7a1a21c-d733-499b-9739-fef04ed847bd" xsi:nil="true"/>
    <lcf76f155ced4ddcb4097134ff3c332f xmlns="62536373-d020-4c32-9036-92629c461df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E24557E2BFF423459460BE12F88B6F82" ma:contentTypeVersion="14" ma:contentTypeDescription="Ein neues Dokument erstellen." ma:contentTypeScope="" ma:versionID="5d959ef3f83b48e186db9c292eb228bb">
  <xsd:schema xmlns:xsd="http://www.w3.org/2001/XMLSchema" xmlns:xs="http://www.w3.org/2001/XMLSchema" xmlns:p="http://schemas.microsoft.com/office/2006/metadata/properties" xmlns:ns2="62536373-d020-4c32-9036-92629c461df0" xmlns:ns3="f7a1a21c-d733-499b-9739-fef04ed847bd" targetNamespace="http://schemas.microsoft.com/office/2006/metadata/properties" ma:root="true" ma:fieldsID="8ae3ac60edc53f289d70d0dce621008e" ns2:_="" ns3:_="">
    <xsd:import namespace="62536373-d020-4c32-9036-92629c461df0"/>
    <xsd:import namespace="f7a1a21c-d733-499b-9739-fef04ed847b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536373-d020-4c32-9036-92629c461d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dfc512a6-7b48-465f-b1fe-be98f06c2ac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7a1a21c-d733-499b-9739-fef04ed847b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71a83a9-78d4-44f7-a448-4ca2406e9df8}" ma:internalName="TaxCatchAll" ma:showField="CatchAllData" ma:web="f7a1a21c-d733-499b-9739-fef04ed847b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A39BBD-F7C6-4358-9574-BFEAAD9BD07B}">
  <ds:schemaRefs>
    <ds:schemaRef ds:uri="http://schemas.microsoft.com/office/2006/metadata/properties"/>
    <ds:schemaRef ds:uri="http://schemas.microsoft.com/office/infopath/2007/PartnerControls"/>
    <ds:schemaRef ds:uri="f7a1a21c-d733-499b-9739-fef04ed847bd"/>
    <ds:schemaRef ds:uri="62536373-d020-4c32-9036-92629c461df0"/>
  </ds:schemaRefs>
</ds:datastoreItem>
</file>

<file path=customXml/itemProps2.xml><?xml version="1.0" encoding="utf-8"?>
<ds:datastoreItem xmlns:ds="http://schemas.openxmlformats.org/officeDocument/2006/customXml" ds:itemID="{6064F8FC-42B1-45D1-8760-6B4521713B88}">
  <ds:schemaRefs>
    <ds:schemaRef ds:uri="http://schemas.microsoft.com/sharepoint/v3/contenttype/forms"/>
  </ds:schemaRefs>
</ds:datastoreItem>
</file>

<file path=customXml/itemProps3.xml><?xml version="1.0" encoding="utf-8"?>
<ds:datastoreItem xmlns:ds="http://schemas.openxmlformats.org/officeDocument/2006/customXml" ds:itemID="{07DA6AE4-2D00-4AFB-9C76-F1CD61AFC8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2536373-d020-4c32-9036-92629c461df0"/>
    <ds:schemaRef ds:uri="f7a1a21c-d733-499b-9739-fef04ed847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415</Words>
  <Application>Microsoft Macintosh PowerPoint</Application>
  <PresentationFormat>Breitbild</PresentationFormat>
  <Paragraphs>60</Paragraphs>
  <Slides>4</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4</vt:i4>
      </vt:variant>
    </vt:vector>
  </HeadingPairs>
  <TitlesOfParts>
    <vt:vector size="9" baseType="lpstr">
      <vt:lpstr>Aptos</vt:lpstr>
      <vt:lpstr>Aptos Display</vt:lpstr>
      <vt:lpstr>Arial</vt:lpstr>
      <vt:lpstr>Poppins</vt:lpstr>
      <vt:lpstr>Office</vt:lpstr>
      <vt:lpstr>Eigenes Spiel konzipieren: </vt:lpstr>
      <vt:lpstr>Weltraum Übernahme</vt:lpstr>
      <vt:lpstr>Fifa</vt:lpstr>
      <vt:lpstr>UI-Tricks (User Interface)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Eigenes Spiel konzipieren: </dc:title>
  <dc:creator>Jonas Grünewald</dc:creator>
  <cp:lastModifiedBy>Judith Böttger</cp:lastModifiedBy>
  <cp:revision>27</cp:revision>
  <dcterms:created xsi:type="dcterms:W3CDTF">2024-08-05T08:12:32Z</dcterms:created>
  <dcterms:modified xsi:type="dcterms:W3CDTF">2024-10-07T10:22:50Z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0x010100E24557E2BFF423459460BE12F88B6F82</vt:lpwstr>
  </property>
  <property fmtid="{D5CDD505-2E9C-101B-9397-08002B2CF9AE}" pid="3" name="MediaServiceImageTags">
    <vt:lpwstr/>
  </property>
</Properties>
</file>