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F423EA-DBEB-DFAA-A1D8-E78237CB6B52}" v="11" dt="2024-08-27T14:01:44.7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48"/>
  </p:normalViewPr>
  <p:slideViewPr>
    <p:cSldViewPr snapToGrid="0">
      <p:cViewPr varScale="1">
        <p:scale>
          <a:sx n="89" d="100"/>
          <a:sy n="89" d="100"/>
        </p:scale>
        <p:origin x="16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Böttger" userId="S::judith.boettger@pacemaker-initiative.de::1dde06c0-ce99-47e4-b08d-2ad3976ef629" providerId="AD" clId="Web-{74F423EA-DBEB-DFAA-A1D8-E78237CB6B52}"/>
    <pc:docChg chg="modSld">
      <pc:chgData name="Judith Böttger" userId="S::judith.boettger@pacemaker-initiative.de::1dde06c0-ce99-47e4-b08d-2ad3976ef629" providerId="AD" clId="Web-{74F423EA-DBEB-DFAA-A1D8-E78237CB6B52}" dt="2024-08-27T14:01:44.774" v="11"/>
      <pc:docMkLst>
        <pc:docMk/>
      </pc:docMkLst>
      <pc:sldChg chg="addSp modSp">
        <pc:chgData name="Judith Böttger" userId="S::judith.boettger@pacemaker-initiative.de::1dde06c0-ce99-47e4-b08d-2ad3976ef629" providerId="AD" clId="Web-{74F423EA-DBEB-DFAA-A1D8-E78237CB6B52}" dt="2024-08-27T14:01:41.227" v="9" actId="1076"/>
        <pc:sldMkLst>
          <pc:docMk/>
          <pc:sldMk cId="3763683120" sldId="256"/>
        </pc:sldMkLst>
        <pc:spChg chg="mod">
          <ac:chgData name="Judith Böttger" userId="S::judith.boettger@pacemaker-initiative.de::1dde06c0-ce99-47e4-b08d-2ad3976ef629" providerId="AD" clId="Web-{74F423EA-DBEB-DFAA-A1D8-E78237CB6B52}" dt="2024-08-27T14:01:20.320" v="5" actId="20577"/>
          <ac:spMkLst>
            <pc:docMk/>
            <pc:sldMk cId="3763683120" sldId="256"/>
            <ac:spMk id="2" creationId="{74E6A4AF-FFE0-4604-3E69-C6D203CED696}"/>
          </ac:spMkLst>
        </pc:spChg>
        <pc:picChg chg="add mod">
          <ac:chgData name="Judith Böttger" userId="S::judith.boettger@pacemaker-initiative.de::1dde06c0-ce99-47e4-b08d-2ad3976ef629" providerId="AD" clId="Web-{74F423EA-DBEB-DFAA-A1D8-E78237CB6B52}" dt="2024-08-27T14:01:41.227" v="9" actId="1076"/>
          <ac:picMkLst>
            <pc:docMk/>
            <pc:sldMk cId="3763683120" sldId="256"/>
            <ac:picMk id="4" creationId="{DCF5BF8D-2814-F065-A0CD-4D53EB234EB9}"/>
          </ac:picMkLst>
        </pc:picChg>
      </pc:sldChg>
      <pc:sldChg chg="addSp">
        <pc:chgData name="Judith Böttger" userId="S::judith.boettger@pacemaker-initiative.de::1dde06c0-ce99-47e4-b08d-2ad3976ef629" providerId="AD" clId="Web-{74F423EA-DBEB-DFAA-A1D8-E78237CB6B52}" dt="2024-08-27T14:01:43.492" v="10"/>
        <pc:sldMkLst>
          <pc:docMk/>
          <pc:sldMk cId="3850970084" sldId="257"/>
        </pc:sldMkLst>
        <pc:picChg chg="add">
          <ac:chgData name="Judith Böttger" userId="S::judith.boettger@pacemaker-initiative.de::1dde06c0-ce99-47e4-b08d-2ad3976ef629" providerId="AD" clId="Web-{74F423EA-DBEB-DFAA-A1D8-E78237CB6B52}" dt="2024-08-27T14:01:43.492" v="10"/>
          <ac:picMkLst>
            <pc:docMk/>
            <pc:sldMk cId="3850970084" sldId="257"/>
            <ac:picMk id="8" creationId="{E5798949-26FD-FF65-B29B-A5F728C732AD}"/>
          </ac:picMkLst>
        </pc:picChg>
      </pc:sldChg>
      <pc:sldChg chg="addSp">
        <pc:chgData name="Judith Böttger" userId="S::judith.boettger@pacemaker-initiative.de::1dde06c0-ce99-47e4-b08d-2ad3976ef629" providerId="AD" clId="Web-{74F423EA-DBEB-DFAA-A1D8-E78237CB6B52}" dt="2024-08-27T14:01:44.774" v="11"/>
        <pc:sldMkLst>
          <pc:docMk/>
          <pc:sldMk cId="2569133181" sldId="258"/>
        </pc:sldMkLst>
        <pc:picChg chg="add">
          <ac:chgData name="Judith Böttger" userId="S::judith.boettger@pacemaker-initiative.de::1dde06c0-ce99-47e4-b08d-2ad3976ef629" providerId="AD" clId="Web-{74F423EA-DBEB-DFAA-A1D8-E78237CB6B52}" dt="2024-08-27T14:01:44.774" v="11"/>
          <ac:picMkLst>
            <pc:docMk/>
            <pc:sldMk cId="2569133181" sldId="258"/>
            <ac:picMk id="4" creationId="{01A754A5-D5C5-59D3-3A79-15918804E4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C17EE-64C7-C3B3-F68C-FB585AC94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C20FC9A-246A-B71D-7A8D-AE8B7404B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86D1F8-4642-F431-65B2-F2978CB8B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A877EC-9755-06E6-CCCD-2EE90C92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DEDF59-C5C3-592A-ABF8-C44C960C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29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3AC6D3-BF6D-6826-6777-57DCD1C7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C7BFD2B-F281-C470-5220-3FC6FB78B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ED517D-3A6F-6C4C-0582-0FA22D2E2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9D2D43-8FF2-7AC9-D943-4AEBF3E7F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C1786-41CC-8088-B67E-33D3B445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35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39657BC-CD0A-64B4-BD71-108F34955D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3DB23C-B725-EFB6-32F2-33BA06F74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C34B8E-E826-5EDA-F105-17B651C32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57E4DE-9B61-72BC-E6C8-6CA4D631C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6EAFFB-15BC-D0EC-E6D8-2961C85A8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0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CA583B-D71C-99CC-2319-9F236C77F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62FFED-35EB-EBBA-EE4B-80BA5F9AC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7F5776-AC7B-5EA8-1D8D-97D50176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EF537B-8E34-D8C7-A069-7CE67F7AD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DC6792-BE26-F63C-3A51-2173EFAB5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393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A4C7A-5482-2379-FF18-55CF9A471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4D6065-6416-3970-0BC5-0635BF801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3119CD-0CBA-0136-261E-8A1A1927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2C0B7C-2CAA-CFF6-BA9E-9F5AD2916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CC73B1-47EF-9D7E-8407-70DD9C3D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02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7E7D4-7E06-0441-E574-6784DFD9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EB33AD-9707-5102-0D2C-3B6FF5BEDF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EBF0EB-D75C-82A0-72EA-061F73721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1F7539-7B8F-3C24-4C4D-C6E50DC9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EB19E9-6C0E-9B43-A4B5-155C5E20D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0FD483-9B70-C967-03E4-56B23AB0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37E0FB-907D-B355-CDE3-82D26FF78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74C07F-A2BE-4741-81B9-63470C8A8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0B5B7D-D0BF-914B-C891-CFE2E4519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B8AB363-1580-49CE-BCBB-2BBEF0C8B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2BC5BA4-A26E-A599-E7D6-E9C5D62850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C7888C1-5729-A6F5-2567-396A8397A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499E2A2-4AD7-A0C6-AC36-ECA7FE83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840D7C4-2631-19AB-E3FC-C00D0648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52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EB3E08-98A6-543E-FB7B-9827458DE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0B2CF7F-3D9F-3C00-811A-BA3EB7BFC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14E0CA-12A4-FA72-FA9B-8CEA59AA1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FF825A-11D2-8170-731C-75B7255A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551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B5C38C9-8851-2F7A-E453-FB8F16AF6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853AB98-B198-73C7-F170-92CB3B58C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16BCEA-F99E-5990-71D4-D822D48E0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66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F4A57A-31A7-24BA-6F61-9F4FB6853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F8783F-0EFD-E602-1E05-F42EEDF1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2FB8D03-0B34-AB73-7D96-0D42242F39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116E29-FC82-80E0-889D-C8BD3C81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67F07F-09CE-1CFE-2BBB-55CBC71B3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3C3108-E1BA-50BF-21B1-92DDDA76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7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D8A59-9EE0-C336-2F3F-4B61D1C05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F932C4E-B406-4A81-8577-CED3A3BB1D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582236-AEDD-A622-1BE0-58D36654C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A84041-7C37-DDF1-7227-1D5187D3F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5B15A47-21E1-44CF-F0A1-6766EC053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7D8823-A733-FFDE-C529-30F00C4A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1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D6F5478-2BAE-CB44-2E23-20798026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24C2F3-34B9-9098-77D1-A181AAE7F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8125A6-1DFC-5D67-BDF3-E06E0DCDB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0BCF14-4F38-4633-AF26-7ACC9B46DC27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9D5846-860C-1829-8EAA-25E079C24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85CCC-2A0D-B3B3-8C17-E94C37A02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A0282A-B010-4D59-BCA3-283FB11D03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7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6A4AF-FFE0-4604-3E69-C6D203CED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82010"/>
            <a:ext cx="9144000" cy="1749743"/>
          </a:xfrm>
        </p:spPr>
        <p:txBody>
          <a:bodyPr>
            <a:normAutofit/>
          </a:bodyPr>
          <a:lstStyle/>
          <a:p>
            <a:r>
              <a:rPr lang="de-DE" sz="5300" b="1" dirty="0">
                <a:latin typeface="Poppins"/>
                <a:cs typeface="Poppins"/>
              </a:rPr>
              <a:t>Screenshots </a:t>
            </a:r>
            <a:br>
              <a:rPr lang="de-DE" sz="5300" b="1" dirty="0">
                <a:latin typeface="Poppins"/>
              </a:rPr>
            </a:br>
            <a:r>
              <a:rPr lang="de-DE" sz="5300" b="1" dirty="0">
                <a:latin typeface="Poppins"/>
                <a:cs typeface="Poppins"/>
              </a:rPr>
              <a:t>„Weltraum Übernahme“</a:t>
            </a:r>
          </a:p>
        </p:txBody>
      </p:sp>
      <p:pic>
        <p:nvPicPr>
          <p:cNvPr id="6" name="Grafik 5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AA121F46-9521-163E-59B9-117381628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" y="6438900"/>
            <a:ext cx="1219200" cy="4191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26C7EB-5E17-E61D-7559-D6A559398438}"/>
              </a:ext>
            </a:extLst>
          </p:cNvPr>
          <p:cNvSpPr txBox="1"/>
          <p:nvPr/>
        </p:nvSpPr>
        <p:spPr>
          <a:xfrm>
            <a:off x="1524000" y="6540728"/>
            <a:ext cx="10106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effectLst/>
                <a:latin typeface="Poppins" pitchFamily="2" charset="77"/>
                <a:ea typeface="Aptos" panose="020B0004020202020204" pitchFamily="34" charset="0"/>
                <a:cs typeface="Poppins" pitchFamily="2" charset="77"/>
              </a:rPr>
              <a:t>Anhang 1 Stunde 2 aus Unterrichtseinheit "Prävention von problematischer/exzessiver Mediennutzung"  von Jonas Grünewald für GAMESHIFT NRW unter CC BY 4.0-Lizenz via gameshift.nrw</a:t>
            </a:r>
            <a:r>
              <a:rPr lang="de-DE" sz="8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de-DE" sz="8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5" name="Grafik 4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BC25A2D5-1572-9F0E-323A-4F7BDAA5CD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921" y="188060"/>
            <a:ext cx="2762915" cy="62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8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4A7556-4EDA-F7E0-4DC4-C5E38B615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mage22.jpg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768E707E-2088-8F7B-6D02-EA18695EE4E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035" y="1904932"/>
            <a:ext cx="2693170" cy="4848666"/>
          </a:xfrm>
          <a:prstGeom prst="rect">
            <a:avLst/>
          </a:prstGeom>
          <a:ln/>
        </p:spPr>
      </p:pic>
      <p:pic>
        <p:nvPicPr>
          <p:cNvPr id="5" name="image20.jpg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5657A226-AAA7-2B9B-9C10-4462D885657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2314" y="1904932"/>
            <a:ext cx="2781030" cy="4826133"/>
          </a:xfrm>
          <a:prstGeom prst="rect">
            <a:avLst/>
          </a:prstGeom>
          <a:ln/>
        </p:spPr>
      </p:pic>
      <p:pic>
        <p:nvPicPr>
          <p:cNvPr id="6" name="image21.jpg" descr="Ein Bild, das Text, Screenshot, Multimedia, Handy enthält.&#10;&#10;Automatisch generierte Beschreibung">
            <a:extLst>
              <a:ext uri="{FF2B5EF4-FFF2-40B4-BE49-F238E27FC236}">
                <a16:creationId xmlns:a16="http://schemas.microsoft.com/office/drawing/2014/main" id="{1C55FFD9-5D4F-DAE0-9965-5D5F5D2209D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54453" y="1916362"/>
            <a:ext cx="2717773" cy="4814424"/>
          </a:xfrm>
          <a:prstGeom prst="rect">
            <a:avLst/>
          </a:prstGeom>
          <a:ln/>
        </p:spPr>
      </p:pic>
      <p:pic>
        <p:nvPicPr>
          <p:cNvPr id="7" name="image16.jpg" descr="Ein Bild, das Text, Screenshot, Betriebssystem, Multimedia enthält.&#10;&#10;Automatisch generierte Beschreibung">
            <a:extLst>
              <a:ext uri="{FF2B5EF4-FFF2-40B4-BE49-F238E27FC236}">
                <a16:creationId xmlns:a16="http://schemas.microsoft.com/office/drawing/2014/main" id="{81DC5C26-B8E4-66A3-004F-2174E5B73CC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83335" y="1916362"/>
            <a:ext cx="2717773" cy="4814424"/>
          </a:xfrm>
          <a:prstGeom prst="rect">
            <a:avLst/>
          </a:prstGeom>
          <a:ln/>
        </p:spPr>
      </p:pic>
      <p:pic>
        <p:nvPicPr>
          <p:cNvPr id="3" name="Grafik 2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2CB7271C-D411-A7BF-D700-1866CC89EE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921" y="188060"/>
            <a:ext cx="2762915" cy="62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7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DD64CE-6622-CBCB-CCE3-5343791D8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mage15.jpg" descr="Ein Bild, das Text, Spielautomat, Screenshot, Spiel enthält.&#10;&#10;Automatisch generierte Beschreibung">
            <a:extLst>
              <a:ext uri="{FF2B5EF4-FFF2-40B4-BE49-F238E27FC236}">
                <a16:creationId xmlns:a16="http://schemas.microsoft.com/office/drawing/2014/main" id="{38031240-96A9-8F40-94BB-1F9B35380D1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5588" y="1907733"/>
            <a:ext cx="2564091" cy="4834433"/>
          </a:xfrm>
          <a:prstGeom prst="rect">
            <a:avLst/>
          </a:prstGeom>
          <a:ln/>
        </p:spPr>
      </p:pic>
      <p:pic>
        <p:nvPicPr>
          <p:cNvPr id="8" name="image17.jpg" descr="Ein Bild, das Text, Screenshot, Software, Betriebssystem enthält.&#10;&#10;Automatisch generierte Beschreibung">
            <a:extLst>
              <a:ext uri="{FF2B5EF4-FFF2-40B4-BE49-F238E27FC236}">
                <a16:creationId xmlns:a16="http://schemas.microsoft.com/office/drawing/2014/main" id="{C5386813-F7FD-F405-5959-570E5C08689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1887" y="1907733"/>
            <a:ext cx="2303077" cy="4834433"/>
          </a:xfrm>
          <a:prstGeom prst="rect">
            <a:avLst/>
          </a:prstGeom>
          <a:ln/>
        </p:spPr>
      </p:pic>
      <p:pic>
        <p:nvPicPr>
          <p:cNvPr id="9" name="image14.jpg" descr="Ein Bild, das Text, Screenshot, Multimedia, Betriebssystem enthält.&#10;&#10;Automatisch generierte Beschreibung">
            <a:extLst>
              <a:ext uri="{FF2B5EF4-FFF2-40B4-BE49-F238E27FC236}">
                <a16:creationId xmlns:a16="http://schemas.microsoft.com/office/drawing/2014/main" id="{10868FB6-2119-32CE-6B12-CE46D924C5B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4964" y="1907733"/>
            <a:ext cx="2303077" cy="4834433"/>
          </a:xfrm>
          <a:prstGeom prst="rect">
            <a:avLst/>
          </a:prstGeom>
          <a:ln/>
        </p:spPr>
      </p:pic>
      <p:pic>
        <p:nvPicPr>
          <p:cNvPr id="10" name="image19.jpg" descr="Ein Bild, das Text, Screenshot, Multimedia, Betriebssystem enthält.&#10;&#10;Automatisch generierte Beschreibung">
            <a:extLst>
              <a:ext uri="{FF2B5EF4-FFF2-40B4-BE49-F238E27FC236}">
                <a16:creationId xmlns:a16="http://schemas.microsoft.com/office/drawing/2014/main" id="{374CE9F0-1F08-4C10-39EE-374428574BF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48041" y="1907732"/>
            <a:ext cx="2303077" cy="4834433"/>
          </a:xfrm>
          <a:prstGeom prst="rect">
            <a:avLst/>
          </a:prstGeom>
          <a:ln/>
        </p:spPr>
      </p:pic>
      <p:pic>
        <p:nvPicPr>
          <p:cNvPr id="11" name="image18.jpg" descr="Ein Bild, das Text, Screenshot, Multimedia, Betriebssystem enthält.&#10;&#10;Automatisch generierte Beschreibung">
            <a:extLst>
              <a:ext uri="{FF2B5EF4-FFF2-40B4-BE49-F238E27FC236}">
                <a16:creationId xmlns:a16="http://schemas.microsoft.com/office/drawing/2014/main" id="{7255E922-405F-8BA5-3CD6-800C9C865CD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085" y="1907733"/>
            <a:ext cx="2437503" cy="4834435"/>
          </a:xfrm>
          <a:prstGeom prst="rect">
            <a:avLst/>
          </a:prstGeom>
          <a:ln/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2BCD7A3-8A75-3990-2F46-A877A4504EBC}"/>
              </a:ext>
            </a:extLst>
          </p:cNvPr>
          <p:cNvSpPr txBox="1"/>
          <p:nvPr/>
        </p:nvSpPr>
        <p:spPr>
          <a:xfrm>
            <a:off x="45720" y="3646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5" name="Grafik 4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85369013-D07D-7FE4-E465-CDD6AF45D9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921" y="188060"/>
            <a:ext cx="2762915" cy="62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33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4557E2BFF423459460BE12F88B6F82" ma:contentTypeVersion="14" ma:contentTypeDescription="Ein neues Dokument erstellen." ma:contentTypeScope="" ma:versionID="5d959ef3f83b48e186db9c292eb228bb">
  <xsd:schema xmlns:xsd="http://www.w3.org/2001/XMLSchema" xmlns:xs="http://www.w3.org/2001/XMLSchema" xmlns:p="http://schemas.microsoft.com/office/2006/metadata/properties" xmlns:ns2="62536373-d020-4c32-9036-92629c461df0" xmlns:ns3="f7a1a21c-d733-499b-9739-fef04ed847bd" targetNamespace="http://schemas.microsoft.com/office/2006/metadata/properties" ma:root="true" ma:fieldsID="8ae3ac60edc53f289d70d0dce621008e" ns2:_="" ns3:_="">
    <xsd:import namespace="62536373-d020-4c32-9036-92629c461df0"/>
    <xsd:import namespace="f7a1a21c-d733-499b-9739-fef04ed84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536373-d020-4c32-9036-92629c461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dfc512a6-7b48-465f-b1fe-be98f06c2a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a1a21c-d733-499b-9739-fef04ed847b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71a83a9-78d4-44f7-a448-4ca2406e9df8}" ma:internalName="TaxCatchAll" ma:showField="CatchAllData" ma:web="f7a1a21c-d733-499b-9739-fef04ed84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a1a21c-d733-499b-9739-fef04ed847bd" xsi:nil="true"/>
    <lcf76f155ced4ddcb4097134ff3c332f xmlns="62536373-d020-4c32-9036-92629c461d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44298A-E0D1-4B62-8ECC-0C0BC74503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536373-d020-4c32-9036-92629c461df0"/>
    <ds:schemaRef ds:uri="f7a1a21c-d733-499b-9739-fef04ed84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BBBDFB-D2C1-47B7-A93A-F354E5742E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B3AC1E-403F-4292-8F82-6AE3C845F6A8}">
  <ds:schemaRefs>
    <ds:schemaRef ds:uri="http://schemas.microsoft.com/office/2006/metadata/properties"/>
    <ds:schemaRef ds:uri="http://schemas.microsoft.com/office/infopath/2007/PartnerControls"/>
    <ds:schemaRef ds:uri="f7a1a21c-d733-499b-9739-fef04ed847bd"/>
    <ds:schemaRef ds:uri="62536373-d020-4c32-9036-92629c461df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Macintosh PowerPoint</Application>
  <PresentationFormat>Breitbild</PresentationFormat>
  <Paragraphs>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Poppins</vt:lpstr>
      <vt:lpstr>Office</vt:lpstr>
      <vt:lpstr>Screenshots  „Weltraum Übernahme“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Screenshots  „Weltraum Übernahme“</dc:title>
  <dc:creator>Jonas Grünewald</dc:creator>
  <cp:lastModifiedBy>Judith Böttger</cp:lastModifiedBy>
  <cp:revision>11</cp:revision>
  <dcterms:created xsi:type="dcterms:W3CDTF">2024-08-04T13:11:47Z</dcterms:created>
  <dcterms:modified xsi:type="dcterms:W3CDTF">2024-10-07T10:21:55Z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0x010100E24557E2BFF423459460BE12F88B6F82</vt:lpwstr>
  </property>
  <property fmtid="{D5CDD505-2E9C-101B-9397-08002B2CF9AE}" pid="3" name="MediaServiceImageTags">
    <vt:lpwstr/>
  </property>
</Properties>
</file>