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4"/>
  </p:sldMasterIdLst>
  <p:notesMasterIdLst>
    <p:notesMasterId r:id="rId11"/>
  </p:notesMasterIdLst>
  <p:sldIdLst>
    <p:sldId id="256" r:id="rId5"/>
    <p:sldId id="262" r:id="rId6"/>
    <p:sldId id="258" r:id="rId7"/>
    <p:sldId id="259" r:id="rId8"/>
    <p:sldId id="263" r:id="rId9"/>
    <p:sldId id="261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1D0"/>
    <a:srgbClr val="FF9D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C546FB-B2C7-264E-B354-FEA63734BB67}" v="215" dt="2024-09-30T09:57:53.6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8"/>
    <p:restoredTop sz="94789"/>
  </p:normalViewPr>
  <p:slideViewPr>
    <p:cSldViewPr snapToGrid="0">
      <p:cViewPr>
        <p:scale>
          <a:sx n="57" d="100"/>
          <a:sy n="57" d="100"/>
        </p:scale>
        <p:origin x="1504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Böttger" userId="1dde06c0-ce99-47e4-b08d-2ad3976ef629" providerId="ADAL" clId="{EDC546FB-B2C7-264E-B354-FEA63734BB67}"/>
    <pc:docChg chg="undo custSel addSld delSld modSld modMainMaster">
      <pc:chgData name="Judith Böttger" userId="1dde06c0-ce99-47e4-b08d-2ad3976ef629" providerId="ADAL" clId="{EDC546FB-B2C7-264E-B354-FEA63734BB67}" dt="2024-09-30T09:58:02.474" v="420" actId="2696"/>
      <pc:docMkLst>
        <pc:docMk/>
      </pc:docMkLst>
      <pc:sldChg chg="addSp delSp modSp mod setBg">
        <pc:chgData name="Judith Böttger" userId="1dde06c0-ce99-47e4-b08d-2ad3976ef629" providerId="ADAL" clId="{EDC546FB-B2C7-264E-B354-FEA63734BB67}" dt="2024-09-30T09:45:55.526" v="250"/>
        <pc:sldMkLst>
          <pc:docMk/>
          <pc:sldMk cId="4161583383" sldId="256"/>
        </pc:sldMkLst>
        <pc:spChg chg="mod">
          <ac:chgData name="Judith Böttger" userId="1dde06c0-ce99-47e4-b08d-2ad3976ef629" providerId="ADAL" clId="{EDC546FB-B2C7-264E-B354-FEA63734BB67}" dt="2024-09-30T09:39:44.346" v="152" actId="207"/>
          <ac:spMkLst>
            <pc:docMk/>
            <pc:sldMk cId="4161583383" sldId="256"/>
            <ac:spMk id="2" creationId="{B1215E2E-2377-6891-2703-F4E1AC837D96}"/>
          </ac:spMkLst>
        </pc:spChg>
        <pc:spChg chg="mod">
          <ac:chgData name="Judith Böttger" userId="1dde06c0-ce99-47e4-b08d-2ad3976ef629" providerId="ADAL" clId="{EDC546FB-B2C7-264E-B354-FEA63734BB67}" dt="2024-09-30T09:39:44.346" v="152" actId="207"/>
          <ac:spMkLst>
            <pc:docMk/>
            <pc:sldMk cId="4161583383" sldId="256"/>
            <ac:spMk id="3" creationId="{C82AA81B-B574-EDD0-167C-454F05457B1B}"/>
          </ac:spMkLst>
        </pc:spChg>
        <pc:spChg chg="add del mod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4" creationId="{2ED9597C-51A0-BFD0-DB50-389889C4039B}"/>
          </ac:spMkLst>
        </pc:spChg>
        <pc:spChg chg="add del mod">
          <ac:chgData name="Judith Böttger" userId="1dde06c0-ce99-47e4-b08d-2ad3976ef629" providerId="ADAL" clId="{EDC546FB-B2C7-264E-B354-FEA63734BB67}" dt="2024-09-30T09:39:30.529" v="100"/>
          <ac:spMkLst>
            <pc:docMk/>
            <pc:sldMk cId="4161583383" sldId="256"/>
            <ac:spMk id="6" creationId="{7F34B379-5526-7E51-E9ED-F0742CFEC570}"/>
          </ac:spMkLst>
        </pc:spChg>
        <pc:spChg chg="add mod">
          <ac:chgData name="Judith Böttger" userId="1dde06c0-ce99-47e4-b08d-2ad3976ef629" providerId="ADAL" clId="{EDC546FB-B2C7-264E-B354-FEA63734BB67}" dt="2024-09-30T09:39:44.346" v="152" actId="207"/>
          <ac:spMkLst>
            <pc:docMk/>
            <pc:sldMk cId="4161583383" sldId="256"/>
            <ac:spMk id="7" creationId="{B923D0C0-8714-CF27-9C1E-DC6CD44C4566}"/>
          </ac:spMkLst>
        </pc:spChg>
        <pc:spChg chg="add del mod">
          <ac:chgData name="Judith Böttger" userId="1dde06c0-ce99-47e4-b08d-2ad3976ef629" providerId="ADAL" clId="{EDC546FB-B2C7-264E-B354-FEA63734BB67}" dt="2024-09-30T09:39:51.086" v="155"/>
          <ac:spMkLst>
            <pc:docMk/>
            <pc:sldMk cId="4161583383" sldId="256"/>
            <ac:spMk id="8" creationId="{387B745F-CDE1-E02A-F63E-32CE732E0E5C}"/>
          </ac:spMkLst>
        </pc:spChg>
        <pc:spChg chg="add del mod">
          <ac:chgData name="Judith Böttger" userId="1dde06c0-ce99-47e4-b08d-2ad3976ef629" providerId="ADAL" clId="{EDC546FB-B2C7-264E-B354-FEA63734BB67}" dt="2024-09-30T09:39:58.902" v="158"/>
          <ac:spMkLst>
            <pc:docMk/>
            <pc:sldMk cId="4161583383" sldId="256"/>
            <ac:spMk id="9" creationId="{383ACA8F-DBA5-E08E-E20D-0FCF0E318C9A}"/>
          </ac:spMkLst>
        </pc:spChg>
        <pc:spChg chg="add del">
          <ac:chgData name="Judith Böttger" userId="1dde06c0-ce99-47e4-b08d-2ad3976ef629" providerId="ADAL" clId="{EDC546FB-B2C7-264E-B354-FEA63734BB67}" dt="2024-09-30T09:34:45.511" v="51" actId="478"/>
          <ac:spMkLst>
            <pc:docMk/>
            <pc:sldMk cId="4161583383" sldId="256"/>
            <ac:spMk id="9" creationId="{E876509E-BF10-5B43-191E-E155A32FA7C2}"/>
          </ac:spMkLst>
        </pc:spChg>
        <pc:spChg chg="add del mod">
          <ac:chgData name="Judith Böttger" userId="1dde06c0-ce99-47e4-b08d-2ad3976ef629" providerId="ADAL" clId="{EDC546FB-B2C7-264E-B354-FEA63734BB67}" dt="2024-09-30T09:36:36.330" v="95"/>
          <ac:spMkLst>
            <pc:docMk/>
            <pc:sldMk cId="4161583383" sldId="256"/>
            <ac:spMk id="12" creationId="{E6D60A9F-5CE9-1F06-7CFB-EA5DF8DA9B86}"/>
          </ac:spMkLst>
        </pc:spChg>
        <pc:spChg chg="del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14" creationId="{6E37B132-9C54-4236-8910-3340177AD9DB}"/>
          </ac:spMkLst>
        </pc:spChg>
        <pc:spChg chg="del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15" creationId="{508BEF50-7B1E-49A4-BC19-5F4F1D755E64}"/>
          </ac:spMkLst>
        </pc:spChg>
        <pc:spChg chg="del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16" creationId="{D472C551-D440-40DF-9260-BDB9AC40960A}"/>
          </ac:spMkLst>
        </pc:spChg>
        <pc:spChg chg="del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17" creationId="{3FBAD350-5664-4811-A208-657FB882D350}"/>
          </ac:spMkLst>
        </pc:spChg>
        <pc:spChg chg="del">
          <ac:chgData name="Judith Böttger" userId="1dde06c0-ce99-47e4-b08d-2ad3976ef629" providerId="ADAL" clId="{EDC546FB-B2C7-264E-B354-FEA63734BB67}" dt="2024-09-30T09:39:12.927" v="97" actId="478"/>
          <ac:spMkLst>
            <pc:docMk/>
            <pc:sldMk cId="4161583383" sldId="256"/>
            <ac:spMk id="19" creationId="{C39ADB8F-D187-49D7-BDCF-C1B6DC727068}"/>
          </ac:spMkLst>
        </pc:spChg>
        <pc:picChg chg="add del mod">
          <ac:chgData name="Judith Böttger" userId="1dde06c0-ce99-47e4-b08d-2ad3976ef629" providerId="ADAL" clId="{EDC546FB-B2C7-264E-B354-FEA63734BB67}" dt="2024-09-30T09:41:15.542" v="170" actId="478"/>
          <ac:picMkLst>
            <pc:docMk/>
            <pc:sldMk cId="4161583383" sldId="256"/>
            <ac:picMk id="5" creationId="{D5C8B22C-37EC-4A7C-1901-E3AC7A8CA367}"/>
          </ac:picMkLst>
        </pc:picChg>
        <pc:picChg chg="add mod">
          <ac:chgData name="Judith Böttger" userId="1dde06c0-ce99-47e4-b08d-2ad3976ef629" providerId="ADAL" clId="{EDC546FB-B2C7-264E-B354-FEA63734BB67}" dt="2024-09-30T09:41:15.813" v="171"/>
          <ac:picMkLst>
            <pc:docMk/>
            <pc:sldMk cId="4161583383" sldId="256"/>
            <ac:picMk id="10" creationId="{EB52051F-3A9E-6502-E85B-8B2C4022FA95}"/>
          </ac:picMkLst>
        </pc:picChg>
        <pc:picChg chg="add mod">
          <ac:chgData name="Judith Böttger" userId="1dde06c0-ce99-47e4-b08d-2ad3976ef629" providerId="ADAL" clId="{EDC546FB-B2C7-264E-B354-FEA63734BB67}" dt="2024-09-30T09:35:01.602" v="57" actId="14100"/>
          <ac:picMkLst>
            <pc:docMk/>
            <pc:sldMk cId="4161583383" sldId="256"/>
            <ac:picMk id="11" creationId="{58426D0B-F2DD-8A5C-FEE6-EF0D88D24B82}"/>
          </ac:picMkLst>
        </pc:picChg>
        <pc:picChg chg="add del">
          <ac:chgData name="Judith Böttger" userId="1dde06c0-ce99-47e4-b08d-2ad3976ef629" providerId="ADAL" clId="{EDC546FB-B2C7-264E-B354-FEA63734BB67}" dt="2024-09-30T09:32:26.122" v="3" actId="478"/>
          <ac:picMkLst>
            <pc:docMk/>
            <pc:sldMk cId="4161583383" sldId="256"/>
            <ac:picMk id="18" creationId="{B15B5800-E546-8947-12FD-8E31CB13A150}"/>
          </ac:picMkLst>
        </pc:picChg>
        <pc:cxnChg chg="del">
          <ac:chgData name="Judith Böttger" userId="1dde06c0-ce99-47e4-b08d-2ad3976ef629" providerId="ADAL" clId="{EDC546FB-B2C7-264E-B354-FEA63734BB67}" dt="2024-09-30T09:39:12.927" v="97" actId="478"/>
          <ac:cxnSpMkLst>
            <pc:docMk/>
            <pc:sldMk cId="4161583383" sldId="256"/>
            <ac:cxnSpMk id="13" creationId="{56020367-4FD5-4596-8E10-C5F095CD8DBF}"/>
          </ac:cxnSpMkLst>
        </pc:cxnChg>
      </pc:sldChg>
      <pc:sldChg chg="addSp delSp modSp del mod">
        <pc:chgData name="Judith Böttger" userId="1dde06c0-ce99-47e4-b08d-2ad3976ef629" providerId="ADAL" clId="{EDC546FB-B2C7-264E-B354-FEA63734BB67}" dt="2024-09-30T09:45:33.973" v="245" actId="2696"/>
        <pc:sldMkLst>
          <pc:docMk/>
          <pc:sldMk cId="1254927157" sldId="257"/>
        </pc:sldMkLst>
        <pc:spChg chg="mod">
          <ac:chgData name="Judith Böttger" userId="1dde06c0-ce99-47e4-b08d-2ad3976ef629" providerId="ADAL" clId="{EDC546FB-B2C7-264E-B354-FEA63734BB67}" dt="2024-09-30T09:41:54.622" v="179" actId="113"/>
          <ac:spMkLst>
            <pc:docMk/>
            <pc:sldMk cId="1254927157" sldId="257"/>
            <ac:spMk id="2" creationId="{FA14751B-21F1-432D-69B4-FCD7D12786DB}"/>
          </ac:spMkLst>
        </pc:spChg>
        <pc:spChg chg="add del mod">
          <ac:chgData name="Judith Böttger" userId="1dde06c0-ce99-47e4-b08d-2ad3976ef629" providerId="ADAL" clId="{EDC546FB-B2C7-264E-B354-FEA63734BB67}" dt="2024-09-30T09:43:12.415" v="208"/>
          <ac:spMkLst>
            <pc:docMk/>
            <pc:sldMk cId="1254927157" sldId="257"/>
            <ac:spMk id="3" creationId="{3798F27D-C991-F2C5-A087-26C7F7399E12}"/>
          </ac:spMkLst>
        </pc:spChg>
        <pc:graphicFrameChg chg="mod">
          <ac:chgData name="Judith Böttger" userId="1dde06c0-ce99-47e4-b08d-2ad3976ef629" providerId="ADAL" clId="{EDC546FB-B2C7-264E-B354-FEA63734BB67}" dt="2024-09-30T09:42:42.082" v="205"/>
          <ac:graphicFrameMkLst>
            <pc:docMk/>
            <pc:sldMk cId="1254927157" sldId="257"/>
            <ac:graphicFrameMk id="5" creationId="{6CAD4099-3C93-5228-1BBE-5F7C96EE6635}"/>
          </ac:graphicFrameMkLst>
        </pc:graphicFrameChg>
        <pc:picChg chg="add del mod">
          <ac:chgData name="Judith Böttger" userId="1dde06c0-ce99-47e4-b08d-2ad3976ef629" providerId="ADAL" clId="{EDC546FB-B2C7-264E-B354-FEA63734BB67}" dt="2024-09-30T09:33:38.057" v="19" actId="478"/>
          <ac:picMkLst>
            <pc:docMk/>
            <pc:sldMk cId="1254927157" sldId="257"/>
            <ac:picMk id="3" creationId="{22BA210B-308A-4B15-DA97-D1214DD91A87}"/>
          </ac:picMkLst>
        </pc:picChg>
        <pc:picChg chg="add mod">
          <ac:chgData name="Judith Böttger" userId="1dde06c0-ce99-47e4-b08d-2ad3976ef629" providerId="ADAL" clId="{EDC546FB-B2C7-264E-B354-FEA63734BB67}" dt="2024-09-30T09:33:43.750" v="21" actId="1076"/>
          <ac:picMkLst>
            <pc:docMk/>
            <pc:sldMk cId="1254927157" sldId="257"/>
            <ac:picMk id="6" creationId="{88FF68CC-49FB-1C7D-FAAF-78884FAEDDFA}"/>
          </ac:picMkLst>
        </pc:picChg>
      </pc:sldChg>
      <pc:sldChg chg="addSp delSp modSp mod">
        <pc:chgData name="Judith Böttger" userId="1dde06c0-ce99-47e4-b08d-2ad3976ef629" providerId="ADAL" clId="{EDC546FB-B2C7-264E-B354-FEA63734BB67}" dt="2024-09-30T09:47:00.167" v="266" actId="14100"/>
        <pc:sldMkLst>
          <pc:docMk/>
          <pc:sldMk cId="1821177206" sldId="258"/>
        </pc:sldMkLst>
        <pc:spChg chg="mod">
          <ac:chgData name="Judith Böttger" userId="1dde06c0-ce99-47e4-b08d-2ad3976ef629" providerId="ADAL" clId="{EDC546FB-B2C7-264E-B354-FEA63734BB67}" dt="2024-09-30T09:46:56.850" v="265" actId="1076"/>
          <ac:spMkLst>
            <pc:docMk/>
            <pc:sldMk cId="1821177206" sldId="258"/>
            <ac:spMk id="2" creationId="{EAB1A5CB-8417-465C-1484-DF619BDB90E9}"/>
          </ac:spMkLst>
        </pc:spChg>
        <pc:spChg chg="mod">
          <ac:chgData name="Judith Böttger" userId="1dde06c0-ce99-47e4-b08d-2ad3976ef629" providerId="ADAL" clId="{EDC546FB-B2C7-264E-B354-FEA63734BB67}" dt="2024-09-30T09:46:26.572" v="256" actId="20577"/>
          <ac:spMkLst>
            <pc:docMk/>
            <pc:sldMk cId="1821177206" sldId="258"/>
            <ac:spMk id="3" creationId="{C6201E26-A5BD-A996-BCAA-04D7B0D6C837}"/>
          </ac:spMkLst>
        </pc:spChg>
        <pc:spChg chg="add mod">
          <ac:chgData name="Judith Böttger" userId="1dde06c0-ce99-47e4-b08d-2ad3976ef629" providerId="ADAL" clId="{EDC546FB-B2C7-264E-B354-FEA63734BB67}" dt="2024-09-30T09:47:00.167" v="266" actId="14100"/>
          <ac:spMkLst>
            <pc:docMk/>
            <pc:sldMk cId="1821177206" sldId="258"/>
            <ac:spMk id="5" creationId="{59EA0693-C76F-3F2D-8BF2-5693443CED77}"/>
          </ac:spMkLst>
        </pc:spChg>
        <pc:spChg chg="del">
          <ac:chgData name="Judith Böttger" userId="1dde06c0-ce99-47e4-b08d-2ad3976ef629" providerId="ADAL" clId="{EDC546FB-B2C7-264E-B354-FEA63734BB67}" dt="2024-09-30T09:46:11.259" v="251" actId="478"/>
          <ac:spMkLst>
            <pc:docMk/>
            <pc:sldMk cId="1821177206" sldId="258"/>
            <ac:spMk id="8" creationId="{A2679492-7988-4050-9056-542444452411}"/>
          </ac:spMkLst>
        </pc:spChg>
        <pc:spChg chg="del">
          <ac:chgData name="Judith Böttger" userId="1dde06c0-ce99-47e4-b08d-2ad3976ef629" providerId="ADAL" clId="{EDC546FB-B2C7-264E-B354-FEA63734BB67}" dt="2024-09-30T09:46:11.259" v="251" actId="478"/>
          <ac:spMkLst>
            <pc:docMk/>
            <pc:sldMk cId="1821177206" sldId="258"/>
            <ac:spMk id="10" creationId="{B091B163-7D61-4891-ABCF-5C13D9C418D0}"/>
          </ac:spMkLst>
        </pc:spChg>
        <pc:spChg chg="del">
          <ac:chgData name="Judith Böttger" userId="1dde06c0-ce99-47e4-b08d-2ad3976ef629" providerId="ADAL" clId="{EDC546FB-B2C7-264E-B354-FEA63734BB67}" dt="2024-09-30T09:46:11.259" v="251" actId="478"/>
          <ac:spMkLst>
            <pc:docMk/>
            <pc:sldMk cId="1821177206" sldId="258"/>
            <ac:spMk id="12" creationId="{6CB927A4-E432-4310-9CD5-E89FF5063179}"/>
          </ac:spMkLst>
        </pc:spChg>
        <pc:spChg chg="del">
          <ac:chgData name="Judith Böttger" userId="1dde06c0-ce99-47e4-b08d-2ad3976ef629" providerId="ADAL" clId="{EDC546FB-B2C7-264E-B354-FEA63734BB67}" dt="2024-09-30T09:46:11.259" v="251" actId="478"/>
          <ac:spMkLst>
            <pc:docMk/>
            <pc:sldMk cId="1821177206" sldId="258"/>
            <ac:spMk id="14" creationId="{E3020543-B24B-4EC4-8FFC-8DD88EEA91A8}"/>
          </ac:spMkLst>
        </pc:spChg>
        <pc:spChg chg="del">
          <ac:chgData name="Judith Böttger" userId="1dde06c0-ce99-47e4-b08d-2ad3976ef629" providerId="ADAL" clId="{EDC546FB-B2C7-264E-B354-FEA63734BB67}" dt="2024-09-30T09:46:11.259" v="251" actId="478"/>
          <ac:spMkLst>
            <pc:docMk/>
            <pc:sldMk cId="1821177206" sldId="258"/>
            <ac:spMk id="16" creationId="{1453BF6C-B012-48B7-B4E8-6D7AC7C27D02}"/>
          </ac:spMkLst>
        </pc:spChg>
        <pc:picChg chg="add mod">
          <ac:chgData name="Judith Böttger" userId="1dde06c0-ce99-47e4-b08d-2ad3976ef629" providerId="ADAL" clId="{EDC546FB-B2C7-264E-B354-FEA63734BB67}" dt="2024-09-30T09:33:46.104" v="22"/>
          <ac:picMkLst>
            <pc:docMk/>
            <pc:sldMk cId="1821177206" sldId="258"/>
            <ac:picMk id="4" creationId="{C8E49DC9-C7BD-C692-5AA4-D7DBFFA7874A}"/>
          </ac:picMkLst>
        </pc:picChg>
        <pc:cxnChg chg="del">
          <ac:chgData name="Judith Böttger" userId="1dde06c0-ce99-47e4-b08d-2ad3976ef629" providerId="ADAL" clId="{EDC546FB-B2C7-264E-B354-FEA63734BB67}" dt="2024-09-30T09:46:11.259" v="251" actId="478"/>
          <ac:cxnSpMkLst>
            <pc:docMk/>
            <pc:sldMk cId="1821177206" sldId="258"/>
            <ac:cxnSpMk id="18" creationId="{C49DA8F6-BCC1-4447-B54C-57856834B94B}"/>
          </ac:cxnSpMkLst>
        </pc:cxnChg>
      </pc:sldChg>
      <pc:sldChg chg="addSp delSp modSp mod">
        <pc:chgData name="Judith Böttger" userId="1dde06c0-ce99-47e4-b08d-2ad3976ef629" providerId="ADAL" clId="{EDC546FB-B2C7-264E-B354-FEA63734BB67}" dt="2024-09-30T09:50:38.132" v="309" actId="1076"/>
        <pc:sldMkLst>
          <pc:docMk/>
          <pc:sldMk cId="2529576848" sldId="259"/>
        </pc:sldMkLst>
        <pc:spChg chg="mod">
          <ac:chgData name="Judith Böttger" userId="1dde06c0-ce99-47e4-b08d-2ad3976ef629" providerId="ADAL" clId="{EDC546FB-B2C7-264E-B354-FEA63734BB67}" dt="2024-09-30T09:50:38.132" v="309" actId="1076"/>
          <ac:spMkLst>
            <pc:docMk/>
            <pc:sldMk cId="2529576848" sldId="259"/>
            <ac:spMk id="2" creationId="{376E6A7B-A3E6-1BC2-1AE9-6F4437A4684E}"/>
          </ac:spMkLst>
        </pc:spChg>
        <pc:spChg chg="del">
          <ac:chgData name="Judith Böttger" userId="1dde06c0-ce99-47e4-b08d-2ad3976ef629" providerId="ADAL" clId="{EDC546FB-B2C7-264E-B354-FEA63734BB67}" dt="2024-09-30T09:41:28.584" v="172" actId="478"/>
          <ac:spMkLst>
            <pc:docMk/>
            <pc:sldMk cId="2529576848" sldId="259"/>
            <ac:spMk id="46" creationId="{16AC3602-3348-4F31-9E43-076B03514ECB}"/>
          </ac:spMkLst>
        </pc:spChg>
        <pc:spChg chg="del">
          <ac:chgData name="Judith Böttger" userId="1dde06c0-ce99-47e4-b08d-2ad3976ef629" providerId="ADAL" clId="{EDC546FB-B2C7-264E-B354-FEA63734BB67}" dt="2024-09-30T09:41:28.584" v="172" actId="478"/>
          <ac:spMkLst>
            <pc:docMk/>
            <pc:sldMk cId="2529576848" sldId="259"/>
            <ac:spMk id="47" creationId="{394094B0-A6C9-44BE-9042-66EF0612F625}"/>
          </ac:spMkLst>
        </pc:spChg>
        <pc:spChg chg="del">
          <ac:chgData name="Judith Böttger" userId="1dde06c0-ce99-47e4-b08d-2ad3976ef629" providerId="ADAL" clId="{EDC546FB-B2C7-264E-B354-FEA63734BB67}" dt="2024-09-30T09:41:28.584" v="172" actId="478"/>
          <ac:spMkLst>
            <pc:docMk/>
            <pc:sldMk cId="2529576848" sldId="259"/>
            <ac:spMk id="48" creationId="{64C2CA96-0B16-4AA7-B340-33044D238597}"/>
          </ac:spMkLst>
        </pc:spChg>
        <pc:spChg chg="del">
          <ac:chgData name="Judith Böttger" userId="1dde06c0-ce99-47e4-b08d-2ad3976ef629" providerId="ADAL" clId="{EDC546FB-B2C7-264E-B354-FEA63734BB67}" dt="2024-09-30T09:41:28.584" v="172" actId="478"/>
          <ac:spMkLst>
            <pc:docMk/>
            <pc:sldMk cId="2529576848" sldId="259"/>
            <ac:spMk id="50" creationId="{1D50D7A8-F1D5-4306-8A9B-DD7A73EB8BCE}"/>
          </ac:spMkLst>
        </pc:spChg>
        <pc:graphicFrameChg chg="mod">
          <ac:chgData name="Judith Böttger" userId="1dde06c0-ce99-47e4-b08d-2ad3976ef629" providerId="ADAL" clId="{EDC546FB-B2C7-264E-B354-FEA63734BB67}" dt="2024-09-30T09:50:31.143" v="308" actId="255"/>
          <ac:graphicFrameMkLst>
            <pc:docMk/>
            <pc:sldMk cId="2529576848" sldId="259"/>
            <ac:graphicFrameMk id="5" creationId="{3742B70C-AD2A-F79A-CBDF-C71E7DDCD429}"/>
          </ac:graphicFrameMkLst>
        </pc:graphicFrameChg>
        <pc:picChg chg="add del mod">
          <ac:chgData name="Judith Böttger" userId="1dde06c0-ce99-47e4-b08d-2ad3976ef629" providerId="ADAL" clId="{EDC546FB-B2C7-264E-B354-FEA63734BB67}" dt="2024-09-30T09:41:42.614" v="176" actId="478"/>
          <ac:picMkLst>
            <pc:docMk/>
            <pc:sldMk cId="2529576848" sldId="259"/>
            <ac:picMk id="3" creationId="{5B2D073B-98BA-B649-11C7-C7CA2B3CC0F3}"/>
          </ac:picMkLst>
        </pc:picChg>
        <pc:picChg chg="add mod">
          <ac:chgData name="Judith Böttger" userId="1dde06c0-ce99-47e4-b08d-2ad3976ef629" providerId="ADAL" clId="{EDC546FB-B2C7-264E-B354-FEA63734BB67}" dt="2024-09-30T09:41:46.819" v="177"/>
          <ac:picMkLst>
            <pc:docMk/>
            <pc:sldMk cId="2529576848" sldId="259"/>
            <ac:picMk id="4" creationId="{F0DA95BD-775C-6A37-AAE0-D79DF1315484}"/>
          </ac:picMkLst>
        </pc:picChg>
        <pc:cxnChg chg="del">
          <ac:chgData name="Judith Böttger" userId="1dde06c0-ce99-47e4-b08d-2ad3976ef629" providerId="ADAL" clId="{EDC546FB-B2C7-264E-B354-FEA63734BB67}" dt="2024-09-30T09:41:28.584" v="172" actId="478"/>
          <ac:cxnSpMkLst>
            <pc:docMk/>
            <pc:sldMk cId="2529576848" sldId="259"/>
            <ac:cxnSpMk id="49" creationId="{94169334-264D-4176-8BDE-037249A61B4E}"/>
          </ac:cxnSpMkLst>
        </pc:cxnChg>
      </pc:sldChg>
      <pc:sldChg chg="addSp modSp del">
        <pc:chgData name="Judith Böttger" userId="1dde06c0-ce99-47e4-b08d-2ad3976ef629" providerId="ADAL" clId="{EDC546FB-B2C7-264E-B354-FEA63734BB67}" dt="2024-09-30T09:58:02.474" v="420" actId="2696"/>
        <pc:sldMkLst>
          <pc:docMk/>
          <pc:sldMk cId="3439877301" sldId="260"/>
        </pc:sldMkLst>
        <pc:picChg chg="add mod">
          <ac:chgData name="Judith Böttger" userId="1dde06c0-ce99-47e4-b08d-2ad3976ef629" providerId="ADAL" clId="{EDC546FB-B2C7-264E-B354-FEA63734BB67}" dt="2024-09-30T09:33:47.821" v="23"/>
          <ac:picMkLst>
            <pc:docMk/>
            <pc:sldMk cId="3439877301" sldId="260"/>
            <ac:picMk id="3" creationId="{EEEFADF0-C59F-60BC-CB7E-C9868BD7C040}"/>
          </ac:picMkLst>
        </pc:picChg>
      </pc:sldChg>
      <pc:sldChg chg="addSp delSp modSp mod setBg">
        <pc:chgData name="Judith Böttger" userId="1dde06c0-ce99-47e4-b08d-2ad3976ef629" providerId="ADAL" clId="{EDC546FB-B2C7-264E-B354-FEA63734BB67}" dt="2024-09-30T09:57:53.679" v="419" actId="18714"/>
        <pc:sldMkLst>
          <pc:docMk/>
          <pc:sldMk cId="3586072287" sldId="261"/>
        </pc:sldMkLst>
        <pc:spChg chg="mod">
          <ac:chgData name="Judith Böttger" userId="1dde06c0-ce99-47e4-b08d-2ad3976ef629" providerId="ADAL" clId="{EDC546FB-B2C7-264E-B354-FEA63734BB67}" dt="2024-09-30T09:55:05.010" v="394" actId="113"/>
          <ac:spMkLst>
            <pc:docMk/>
            <pc:sldMk cId="3586072287" sldId="261"/>
            <ac:spMk id="2" creationId="{34FAA130-2FB5-B91E-58BB-CB9C9DD00114}"/>
          </ac:spMkLst>
        </pc:spChg>
        <pc:spChg chg="del">
          <ac:chgData name="Judith Böttger" userId="1dde06c0-ce99-47e4-b08d-2ad3976ef629" providerId="ADAL" clId="{EDC546FB-B2C7-264E-B354-FEA63734BB67}" dt="2024-09-30T09:54:51.477" v="392" actId="478"/>
          <ac:spMkLst>
            <pc:docMk/>
            <pc:sldMk cId="3586072287" sldId="261"/>
            <ac:spMk id="20" creationId="{394094B0-A6C9-44BE-9042-66EF0612F625}"/>
          </ac:spMkLst>
        </pc:spChg>
        <pc:spChg chg="del">
          <ac:chgData name="Judith Böttger" userId="1dde06c0-ce99-47e4-b08d-2ad3976ef629" providerId="ADAL" clId="{EDC546FB-B2C7-264E-B354-FEA63734BB67}" dt="2024-09-30T09:54:51.477" v="392" actId="478"/>
          <ac:spMkLst>
            <pc:docMk/>
            <pc:sldMk cId="3586072287" sldId="261"/>
            <ac:spMk id="21" creationId="{16AC3602-3348-4F31-9E43-076B03514ECB}"/>
          </ac:spMkLst>
        </pc:spChg>
        <pc:spChg chg="del">
          <ac:chgData name="Judith Böttger" userId="1dde06c0-ce99-47e4-b08d-2ad3976ef629" providerId="ADAL" clId="{EDC546FB-B2C7-264E-B354-FEA63734BB67}" dt="2024-09-30T09:54:51.477" v="392" actId="478"/>
          <ac:spMkLst>
            <pc:docMk/>
            <pc:sldMk cId="3586072287" sldId="261"/>
            <ac:spMk id="22" creationId="{64C2CA96-0B16-4AA7-B340-33044D238597}"/>
          </ac:spMkLst>
        </pc:spChg>
        <pc:spChg chg="del">
          <ac:chgData name="Judith Böttger" userId="1dde06c0-ce99-47e4-b08d-2ad3976ef629" providerId="ADAL" clId="{EDC546FB-B2C7-264E-B354-FEA63734BB67}" dt="2024-09-30T09:54:51.477" v="392" actId="478"/>
          <ac:spMkLst>
            <pc:docMk/>
            <pc:sldMk cId="3586072287" sldId="261"/>
            <ac:spMk id="24" creationId="{1D50D7A8-F1D5-4306-8A9B-DD7A73EB8BCE}"/>
          </ac:spMkLst>
        </pc:spChg>
        <pc:graphicFrameChg chg="mod">
          <ac:chgData name="Judith Böttger" userId="1dde06c0-ce99-47e4-b08d-2ad3976ef629" providerId="ADAL" clId="{EDC546FB-B2C7-264E-B354-FEA63734BB67}" dt="2024-09-30T09:57:53.679" v="419" actId="18714"/>
          <ac:graphicFrameMkLst>
            <pc:docMk/>
            <pc:sldMk cId="3586072287" sldId="261"/>
            <ac:graphicFrameMk id="5" creationId="{6A37ED94-9D84-7F53-E825-DECC12D88C7B}"/>
          </ac:graphicFrameMkLst>
        </pc:graphicFrameChg>
        <pc:picChg chg="add mod">
          <ac:chgData name="Judith Böttger" userId="1dde06c0-ce99-47e4-b08d-2ad3976ef629" providerId="ADAL" clId="{EDC546FB-B2C7-264E-B354-FEA63734BB67}" dt="2024-09-30T09:33:13.571" v="11"/>
          <ac:picMkLst>
            <pc:docMk/>
            <pc:sldMk cId="3586072287" sldId="261"/>
            <ac:picMk id="3" creationId="{1AC6A278-B437-D00D-D160-1D5A75C1E570}"/>
          </ac:picMkLst>
        </pc:picChg>
        <pc:cxnChg chg="del">
          <ac:chgData name="Judith Böttger" userId="1dde06c0-ce99-47e4-b08d-2ad3976ef629" providerId="ADAL" clId="{EDC546FB-B2C7-264E-B354-FEA63734BB67}" dt="2024-09-30T09:54:51.477" v="392" actId="478"/>
          <ac:cxnSpMkLst>
            <pc:docMk/>
            <pc:sldMk cId="3586072287" sldId="261"/>
            <ac:cxnSpMk id="23" creationId="{94169334-264D-4176-8BDE-037249A61B4E}"/>
          </ac:cxnSpMkLst>
        </pc:cxnChg>
      </pc:sldChg>
      <pc:sldChg chg="addSp delSp modSp new mod">
        <pc:chgData name="Judith Böttger" userId="1dde06c0-ce99-47e4-b08d-2ad3976ef629" providerId="ADAL" clId="{EDC546FB-B2C7-264E-B354-FEA63734BB67}" dt="2024-09-30T09:45:28.283" v="244" actId="14100"/>
        <pc:sldMkLst>
          <pc:docMk/>
          <pc:sldMk cId="1001168547" sldId="262"/>
        </pc:sldMkLst>
        <pc:spChg chg="del">
          <ac:chgData name="Judith Böttger" userId="1dde06c0-ce99-47e4-b08d-2ad3976ef629" providerId="ADAL" clId="{EDC546FB-B2C7-264E-B354-FEA63734BB67}" dt="2024-09-30T09:43:21.756" v="211" actId="478"/>
          <ac:spMkLst>
            <pc:docMk/>
            <pc:sldMk cId="1001168547" sldId="262"/>
            <ac:spMk id="2" creationId="{88F3FA78-CBA3-5C11-0829-63F30156FB9E}"/>
          </ac:spMkLst>
        </pc:spChg>
        <pc:spChg chg="del">
          <ac:chgData name="Judith Böttger" userId="1dde06c0-ce99-47e4-b08d-2ad3976ef629" providerId="ADAL" clId="{EDC546FB-B2C7-264E-B354-FEA63734BB67}" dt="2024-09-30T09:43:23.185" v="212" actId="478"/>
          <ac:spMkLst>
            <pc:docMk/>
            <pc:sldMk cId="1001168547" sldId="262"/>
            <ac:spMk id="3" creationId="{D807022B-6770-3C38-B928-ACA96B7186EA}"/>
          </ac:spMkLst>
        </pc:spChg>
        <pc:spChg chg="add mod">
          <ac:chgData name="Judith Böttger" userId="1dde06c0-ce99-47e4-b08d-2ad3976ef629" providerId="ADAL" clId="{EDC546FB-B2C7-264E-B354-FEA63734BB67}" dt="2024-09-30T09:44:36.533" v="229" actId="1076"/>
          <ac:spMkLst>
            <pc:docMk/>
            <pc:sldMk cId="1001168547" sldId="262"/>
            <ac:spMk id="5" creationId="{0E46A5B3-4F2C-5A47-6B19-82A14A3C6A92}"/>
          </ac:spMkLst>
        </pc:spChg>
        <pc:spChg chg="add mod">
          <ac:chgData name="Judith Böttger" userId="1dde06c0-ce99-47e4-b08d-2ad3976ef629" providerId="ADAL" clId="{EDC546FB-B2C7-264E-B354-FEA63734BB67}" dt="2024-09-30T09:44:22.460" v="223" actId="2085"/>
          <ac:spMkLst>
            <pc:docMk/>
            <pc:sldMk cId="1001168547" sldId="262"/>
            <ac:spMk id="6" creationId="{6435B423-6089-2DD9-EEF5-B11D129CB9E5}"/>
          </ac:spMkLst>
        </pc:spChg>
        <pc:spChg chg="add mod">
          <ac:chgData name="Judith Böttger" userId="1dde06c0-ce99-47e4-b08d-2ad3976ef629" providerId="ADAL" clId="{EDC546FB-B2C7-264E-B354-FEA63734BB67}" dt="2024-09-30T09:44:25.752" v="225" actId="1076"/>
          <ac:spMkLst>
            <pc:docMk/>
            <pc:sldMk cId="1001168547" sldId="262"/>
            <ac:spMk id="7" creationId="{862B1990-62AE-9941-E72C-F7F2A1C883EE}"/>
          </ac:spMkLst>
        </pc:spChg>
        <pc:spChg chg="add mod">
          <ac:chgData name="Judith Böttger" userId="1dde06c0-ce99-47e4-b08d-2ad3976ef629" providerId="ADAL" clId="{EDC546FB-B2C7-264E-B354-FEA63734BB67}" dt="2024-09-30T09:45:28.283" v="244" actId="14100"/>
          <ac:spMkLst>
            <pc:docMk/>
            <pc:sldMk cId="1001168547" sldId="262"/>
            <ac:spMk id="8" creationId="{B5708CE4-879C-E05E-32C8-F5A7BDE75E43}"/>
          </ac:spMkLst>
        </pc:spChg>
        <pc:spChg chg="add mod">
          <ac:chgData name="Judith Böttger" userId="1dde06c0-ce99-47e4-b08d-2ad3976ef629" providerId="ADAL" clId="{EDC546FB-B2C7-264E-B354-FEA63734BB67}" dt="2024-09-30T09:44:51.065" v="233" actId="1076"/>
          <ac:spMkLst>
            <pc:docMk/>
            <pc:sldMk cId="1001168547" sldId="262"/>
            <ac:spMk id="10" creationId="{59C92536-3BD6-1DB9-2F59-2331CD24077E}"/>
          </ac:spMkLst>
        </pc:spChg>
        <pc:spChg chg="add mod">
          <ac:chgData name="Judith Böttger" userId="1dde06c0-ce99-47e4-b08d-2ad3976ef629" providerId="ADAL" clId="{EDC546FB-B2C7-264E-B354-FEA63734BB67}" dt="2024-09-30T09:45:10.315" v="240" actId="1076"/>
          <ac:spMkLst>
            <pc:docMk/>
            <pc:sldMk cId="1001168547" sldId="262"/>
            <ac:spMk id="11" creationId="{772DB3ED-93EF-F163-E59E-02B189582512}"/>
          </ac:spMkLst>
        </pc:spChg>
        <pc:spChg chg="add mod">
          <ac:chgData name="Judith Böttger" userId="1dde06c0-ce99-47e4-b08d-2ad3976ef629" providerId="ADAL" clId="{EDC546FB-B2C7-264E-B354-FEA63734BB67}" dt="2024-09-30T09:45:24.681" v="243" actId="1076"/>
          <ac:spMkLst>
            <pc:docMk/>
            <pc:sldMk cId="1001168547" sldId="262"/>
            <ac:spMk id="12" creationId="{68E955F0-70AA-77C7-3EAC-4D0D16418F24}"/>
          </ac:spMkLst>
        </pc:spChg>
        <pc:picChg chg="add mod">
          <ac:chgData name="Judith Böttger" userId="1dde06c0-ce99-47e4-b08d-2ad3976ef629" providerId="ADAL" clId="{EDC546FB-B2C7-264E-B354-FEA63734BB67}" dt="2024-09-30T09:43:16.685" v="210"/>
          <ac:picMkLst>
            <pc:docMk/>
            <pc:sldMk cId="1001168547" sldId="262"/>
            <ac:picMk id="4" creationId="{19A46E39-49F8-E26D-A2B4-24470444CD69}"/>
          </ac:picMkLst>
        </pc:picChg>
      </pc:sldChg>
      <pc:sldChg chg="addSp delSp modSp new mod">
        <pc:chgData name="Judith Böttger" userId="1dde06c0-ce99-47e4-b08d-2ad3976ef629" providerId="ADAL" clId="{EDC546FB-B2C7-264E-B354-FEA63734BB67}" dt="2024-09-30T09:54:33.700" v="391" actId="255"/>
        <pc:sldMkLst>
          <pc:docMk/>
          <pc:sldMk cId="725559759" sldId="263"/>
        </pc:sldMkLst>
        <pc:spChg chg="del">
          <ac:chgData name="Judith Böttger" userId="1dde06c0-ce99-47e4-b08d-2ad3976ef629" providerId="ADAL" clId="{EDC546FB-B2C7-264E-B354-FEA63734BB67}" dt="2024-09-30T09:50:49.048" v="311" actId="478"/>
          <ac:spMkLst>
            <pc:docMk/>
            <pc:sldMk cId="725559759" sldId="263"/>
            <ac:spMk id="2" creationId="{944D4622-9F04-DAA4-6DD1-6B301FC4C22F}"/>
          </ac:spMkLst>
        </pc:spChg>
        <pc:spChg chg="del">
          <ac:chgData name="Judith Böttger" userId="1dde06c0-ce99-47e4-b08d-2ad3976ef629" providerId="ADAL" clId="{EDC546FB-B2C7-264E-B354-FEA63734BB67}" dt="2024-09-30T09:50:50.411" v="312" actId="478"/>
          <ac:spMkLst>
            <pc:docMk/>
            <pc:sldMk cId="725559759" sldId="263"/>
            <ac:spMk id="3" creationId="{2E003A7D-19C5-0233-9AA7-5E0CF9E2680E}"/>
          </ac:spMkLst>
        </pc:spChg>
        <pc:spChg chg="add del mod">
          <ac:chgData name="Judith Böttger" userId="1dde06c0-ce99-47e4-b08d-2ad3976ef629" providerId="ADAL" clId="{EDC546FB-B2C7-264E-B354-FEA63734BB67}" dt="2024-09-30T09:53:15.368" v="366" actId="478"/>
          <ac:spMkLst>
            <pc:docMk/>
            <pc:sldMk cId="725559759" sldId="263"/>
            <ac:spMk id="4" creationId="{FC3238E6-CD1D-B55E-A988-7F5900D2666B}"/>
          </ac:spMkLst>
        </pc:spChg>
        <pc:spChg chg="add mod">
          <ac:chgData name="Judith Böttger" userId="1dde06c0-ce99-47e4-b08d-2ad3976ef629" providerId="ADAL" clId="{EDC546FB-B2C7-264E-B354-FEA63734BB67}" dt="2024-09-30T09:53:08.070" v="364" actId="20577"/>
          <ac:spMkLst>
            <pc:docMk/>
            <pc:sldMk cId="725559759" sldId="263"/>
            <ac:spMk id="7" creationId="{2C26202F-41BB-5E30-D6F1-0B6716A721F8}"/>
          </ac:spMkLst>
        </pc:spChg>
        <pc:spChg chg="add del mod">
          <ac:chgData name="Judith Böttger" userId="1dde06c0-ce99-47e4-b08d-2ad3976ef629" providerId="ADAL" clId="{EDC546FB-B2C7-264E-B354-FEA63734BB67}" dt="2024-09-30T09:53:16.912" v="367" actId="478"/>
          <ac:spMkLst>
            <pc:docMk/>
            <pc:sldMk cId="725559759" sldId="263"/>
            <ac:spMk id="9" creationId="{1E0D10B9-1E3B-7287-FB9C-9C7D5C44CBEB}"/>
          </ac:spMkLst>
        </pc:spChg>
        <pc:spChg chg="add mod">
          <ac:chgData name="Judith Böttger" userId="1dde06c0-ce99-47e4-b08d-2ad3976ef629" providerId="ADAL" clId="{EDC546FB-B2C7-264E-B354-FEA63734BB67}" dt="2024-09-30T09:54:33.700" v="391" actId="255"/>
          <ac:spMkLst>
            <pc:docMk/>
            <pc:sldMk cId="725559759" sldId="263"/>
            <ac:spMk id="10" creationId="{463787F8-FB19-527F-11B7-097385EB8596}"/>
          </ac:spMkLst>
        </pc:spChg>
        <pc:spChg chg="add del mod">
          <ac:chgData name="Judith Böttger" userId="1dde06c0-ce99-47e4-b08d-2ad3976ef629" providerId="ADAL" clId="{EDC546FB-B2C7-264E-B354-FEA63734BB67}" dt="2024-09-30T09:54:22.749" v="385" actId="478"/>
          <ac:spMkLst>
            <pc:docMk/>
            <pc:sldMk cId="725559759" sldId="263"/>
            <ac:spMk id="12" creationId="{049F7F1E-04A8-63E9-341C-1A9303BC798C}"/>
          </ac:spMkLst>
        </pc:spChg>
        <pc:graphicFrameChg chg="add del mod">
          <ac:chgData name="Judith Böttger" userId="1dde06c0-ce99-47e4-b08d-2ad3976ef629" providerId="ADAL" clId="{EDC546FB-B2C7-264E-B354-FEA63734BB67}" dt="2024-09-30T09:54:19.359" v="384" actId="478"/>
          <ac:graphicFrameMkLst>
            <pc:docMk/>
            <pc:sldMk cId="725559759" sldId="263"/>
            <ac:graphicFrameMk id="5" creationId="{2DF7FFF4-CF05-8FCB-7076-67A661345EBC}"/>
          </ac:graphicFrameMkLst>
        </pc:graphicFrameChg>
        <pc:picChg chg="add mod">
          <ac:chgData name="Judith Böttger" userId="1dde06c0-ce99-47e4-b08d-2ad3976ef629" providerId="ADAL" clId="{EDC546FB-B2C7-264E-B354-FEA63734BB67}" dt="2024-09-30T09:51:03.295" v="313"/>
          <ac:picMkLst>
            <pc:docMk/>
            <pc:sldMk cId="725559759" sldId="263"/>
            <ac:picMk id="6" creationId="{D19993A5-4F6D-4C41-0704-12C163777416}"/>
          </ac:picMkLst>
        </pc:picChg>
      </pc:sldChg>
      <pc:sldChg chg="addSp delSp modSp add del mod">
        <pc:chgData name="Judith Böttger" userId="1dde06c0-ce99-47e4-b08d-2ad3976ef629" providerId="ADAL" clId="{EDC546FB-B2C7-264E-B354-FEA63734BB67}" dt="2024-09-30T09:53:09.924" v="365" actId="2696"/>
        <pc:sldMkLst>
          <pc:docMk/>
          <pc:sldMk cId="2150690807" sldId="264"/>
        </pc:sldMkLst>
        <pc:spChg chg="add mod">
          <ac:chgData name="Judith Böttger" userId="1dde06c0-ce99-47e4-b08d-2ad3976ef629" providerId="ADAL" clId="{EDC546FB-B2C7-264E-B354-FEA63734BB67}" dt="2024-09-30T09:52:49.613" v="330" actId="478"/>
          <ac:spMkLst>
            <pc:docMk/>
            <pc:sldMk cId="2150690807" sldId="264"/>
            <ac:spMk id="3" creationId="{D640C9D4-4BD0-BFEF-9CAA-BB5884090E64}"/>
          </ac:spMkLst>
        </pc:spChg>
        <pc:graphicFrameChg chg="del">
          <ac:chgData name="Judith Böttger" userId="1dde06c0-ce99-47e4-b08d-2ad3976ef629" providerId="ADAL" clId="{EDC546FB-B2C7-264E-B354-FEA63734BB67}" dt="2024-09-30T09:52:49.613" v="330" actId="478"/>
          <ac:graphicFrameMkLst>
            <pc:docMk/>
            <pc:sldMk cId="2150690807" sldId="264"/>
            <ac:graphicFrameMk id="5" creationId="{205B0B3D-45DF-20A7-DD55-5F03C366D9FD}"/>
          </ac:graphicFrameMkLst>
        </pc:graphicFrameChg>
      </pc:sldChg>
      <pc:sldMasterChg chg="modSp modSldLayout">
        <pc:chgData name="Judith Böttger" userId="1dde06c0-ce99-47e4-b08d-2ad3976ef629" providerId="ADAL" clId="{EDC546FB-B2C7-264E-B354-FEA63734BB67}" dt="2024-09-30T09:41:04.714" v="169" actId="478"/>
        <pc:sldMasterMkLst>
          <pc:docMk/>
          <pc:sldMasterMk cId="3919772211" sldId="2147483726"/>
        </pc:sldMasterMkLst>
        <pc:spChg chg="mod">
          <ac:chgData name="Judith Böttger" userId="1dde06c0-ce99-47e4-b08d-2ad3976ef629" providerId="ADAL" clId="{EDC546FB-B2C7-264E-B354-FEA63734BB67}" dt="2024-09-30T09:32:09.808" v="2" actId="2711"/>
          <ac:spMkLst>
            <pc:docMk/>
            <pc:sldMasterMk cId="3919772211" sldId="2147483726"/>
            <ac:spMk id="2" creationId="{0FDA4224-F4E4-47A4-ACF7-2317493908AE}"/>
          </ac:spMkLst>
        </pc:spChg>
        <pc:spChg chg="mod">
          <ac:chgData name="Judith Böttger" userId="1dde06c0-ce99-47e4-b08d-2ad3976ef629" providerId="ADAL" clId="{EDC546FB-B2C7-264E-B354-FEA63734BB67}" dt="2024-09-30T09:32:09.808" v="2" actId="2711"/>
          <ac:spMkLst>
            <pc:docMk/>
            <pc:sldMasterMk cId="3919772211" sldId="2147483726"/>
            <ac:spMk id="3" creationId="{31679907-DC49-4B86-A34C-C97DBC26A938}"/>
          </ac:spMkLst>
        </pc:spChg>
        <pc:spChg chg="mod">
          <ac:chgData name="Judith Böttger" userId="1dde06c0-ce99-47e4-b08d-2ad3976ef629" providerId="ADAL" clId="{EDC546FB-B2C7-264E-B354-FEA63734BB67}" dt="2024-09-30T09:32:09.808" v="2" actId="2711"/>
          <ac:spMkLst>
            <pc:docMk/>
            <pc:sldMasterMk cId="3919772211" sldId="2147483726"/>
            <ac:spMk id="4" creationId="{25DBC8A0-34FC-4B6E-B42B-A721267D890E}"/>
          </ac:spMkLst>
        </pc:spChg>
        <pc:spChg chg="mod">
          <ac:chgData name="Judith Böttger" userId="1dde06c0-ce99-47e4-b08d-2ad3976ef629" providerId="ADAL" clId="{EDC546FB-B2C7-264E-B354-FEA63734BB67}" dt="2024-09-30T09:32:09.808" v="2" actId="2711"/>
          <ac:spMkLst>
            <pc:docMk/>
            <pc:sldMasterMk cId="3919772211" sldId="2147483726"/>
            <ac:spMk id="5" creationId="{609AC0B6-4CC4-4E41-8A4D-F62E17F28576}"/>
          </ac:spMkLst>
        </pc:spChg>
        <pc:spChg chg="mod">
          <ac:chgData name="Judith Böttger" userId="1dde06c0-ce99-47e4-b08d-2ad3976ef629" providerId="ADAL" clId="{EDC546FB-B2C7-264E-B354-FEA63734BB67}" dt="2024-09-30T09:32:09.808" v="2" actId="2711"/>
          <ac:spMkLst>
            <pc:docMk/>
            <pc:sldMasterMk cId="3919772211" sldId="2147483726"/>
            <ac:spMk id="6" creationId="{F6C0E9BD-90BD-46AE-8A0D-06796ADB760A}"/>
          </ac:spMkLst>
        </pc:spChg>
        <pc:sldLayoutChg chg="delSp mod">
          <pc:chgData name="Judith Böttger" userId="1dde06c0-ce99-47e4-b08d-2ad3976ef629" providerId="ADAL" clId="{EDC546FB-B2C7-264E-B354-FEA63734BB67}" dt="2024-09-30T09:40:40.797" v="159" actId="478"/>
          <pc:sldLayoutMkLst>
            <pc:docMk/>
            <pc:sldMasterMk cId="3919772211" sldId="2147483726"/>
            <pc:sldLayoutMk cId="2448919506" sldId="2147483715"/>
          </pc:sldLayoutMkLst>
          <pc:cxnChg chg="del">
            <ac:chgData name="Judith Böttger" userId="1dde06c0-ce99-47e4-b08d-2ad3976ef629" providerId="ADAL" clId="{EDC546FB-B2C7-264E-B354-FEA63734BB67}" dt="2024-09-30T09:40:40.797" v="159" actId="478"/>
            <ac:cxnSpMkLst>
              <pc:docMk/>
              <pc:sldMasterMk cId="3919772211" sldId="2147483726"/>
              <pc:sldLayoutMk cId="2448919506" sldId="2147483715"/>
              <ac:cxnSpMk id="11" creationId="{D1B787A8-0D67-4B7E-9B48-86BD906AB6B5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43.566" v="160" actId="478"/>
          <pc:sldLayoutMkLst>
            <pc:docMk/>
            <pc:sldMasterMk cId="3919772211" sldId="2147483726"/>
            <pc:sldLayoutMk cId="1811847507" sldId="2147483716"/>
          </pc:sldLayoutMkLst>
          <pc:cxnChg chg="del">
            <ac:chgData name="Judith Böttger" userId="1dde06c0-ce99-47e4-b08d-2ad3976ef629" providerId="ADAL" clId="{EDC546FB-B2C7-264E-B354-FEA63734BB67}" dt="2024-09-30T09:40:43.566" v="160" actId="478"/>
            <ac:cxnSpMkLst>
              <pc:docMk/>
              <pc:sldMasterMk cId="3919772211" sldId="2147483726"/>
              <pc:sldLayoutMk cId="1811847507" sldId="2147483716"/>
              <ac:cxnSpMk id="7" creationId="{5C05CAAB-DBA2-4548-AD5F-01BB97FBB207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46.057" v="161" actId="478"/>
          <pc:sldLayoutMkLst>
            <pc:docMk/>
            <pc:sldMasterMk cId="3919772211" sldId="2147483726"/>
            <pc:sldLayoutMk cId="4059499791" sldId="2147483717"/>
          </pc:sldLayoutMkLst>
          <pc:cxnChg chg="del">
            <ac:chgData name="Judith Böttger" userId="1dde06c0-ce99-47e4-b08d-2ad3976ef629" providerId="ADAL" clId="{EDC546FB-B2C7-264E-B354-FEA63734BB67}" dt="2024-09-30T09:40:46.057" v="161" actId="478"/>
            <ac:cxnSpMkLst>
              <pc:docMk/>
              <pc:sldMasterMk cId="3919772211" sldId="2147483726"/>
              <pc:sldLayoutMk cId="4059499791" sldId="2147483717"/>
              <ac:cxnSpMk id="9" creationId="{C031F83B-57A8-4533-981C-D1FFAD2B6B6F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48.392" v="162" actId="478"/>
          <pc:sldLayoutMkLst>
            <pc:docMk/>
            <pc:sldMasterMk cId="3919772211" sldId="2147483726"/>
            <pc:sldLayoutMk cId="3012518195" sldId="2147483718"/>
          </pc:sldLayoutMkLst>
          <pc:cxnChg chg="del">
            <ac:chgData name="Judith Böttger" userId="1dde06c0-ce99-47e4-b08d-2ad3976ef629" providerId="ADAL" clId="{EDC546FB-B2C7-264E-B354-FEA63734BB67}" dt="2024-09-30T09:40:48.392" v="162" actId="478"/>
            <ac:cxnSpMkLst>
              <pc:docMk/>
              <pc:sldMasterMk cId="3919772211" sldId="2147483726"/>
              <pc:sldLayoutMk cId="3012518195" sldId="2147483718"/>
              <ac:cxnSpMk id="8" creationId="{3FB7E8F4-3FB3-45AB-A381-9093CA95AAEE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50.565" v="163" actId="478"/>
          <pc:sldLayoutMkLst>
            <pc:docMk/>
            <pc:sldMasterMk cId="3919772211" sldId="2147483726"/>
            <pc:sldLayoutMk cId="3925760462" sldId="2147483719"/>
          </pc:sldLayoutMkLst>
          <pc:cxnChg chg="del">
            <ac:chgData name="Judith Böttger" userId="1dde06c0-ce99-47e4-b08d-2ad3976ef629" providerId="ADAL" clId="{EDC546FB-B2C7-264E-B354-FEA63734BB67}" dt="2024-09-30T09:40:50.565" v="163" actId="478"/>
            <ac:cxnSpMkLst>
              <pc:docMk/>
              <pc:sldMasterMk cId="3919772211" sldId="2147483726"/>
              <pc:sldLayoutMk cId="3925760462" sldId="2147483719"/>
              <ac:cxnSpMk id="10" creationId="{160F34ED-DA60-4CC2-B735-B0EC5D9FEA35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54.862" v="165" actId="478"/>
          <pc:sldLayoutMkLst>
            <pc:docMk/>
            <pc:sldMasterMk cId="3919772211" sldId="2147483726"/>
            <pc:sldLayoutMk cId="1839135629" sldId="2147483720"/>
          </pc:sldLayoutMkLst>
          <pc:cxnChg chg="del">
            <ac:chgData name="Judith Böttger" userId="1dde06c0-ce99-47e4-b08d-2ad3976ef629" providerId="ADAL" clId="{EDC546FB-B2C7-264E-B354-FEA63734BB67}" dt="2024-09-30T09:40:54.862" v="165" actId="478"/>
            <ac:cxnSpMkLst>
              <pc:docMk/>
              <pc:sldMasterMk cId="3919772211" sldId="2147483726"/>
              <pc:sldLayoutMk cId="1839135629" sldId="2147483720"/>
              <ac:cxnSpMk id="5" creationId="{353C1207-D1C8-49E3-8837-E2B89D366FAE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57.713" v="166" actId="478"/>
          <pc:sldLayoutMkLst>
            <pc:docMk/>
            <pc:sldMasterMk cId="3919772211" sldId="2147483726"/>
            <pc:sldLayoutMk cId="775580950" sldId="2147483721"/>
          </pc:sldLayoutMkLst>
          <pc:cxnChg chg="del">
            <ac:chgData name="Judith Böttger" userId="1dde06c0-ce99-47e4-b08d-2ad3976ef629" providerId="ADAL" clId="{EDC546FB-B2C7-264E-B354-FEA63734BB67}" dt="2024-09-30T09:40:57.713" v="166" actId="478"/>
            <ac:cxnSpMkLst>
              <pc:docMk/>
              <pc:sldMasterMk cId="3919772211" sldId="2147483726"/>
              <pc:sldLayoutMk cId="775580950" sldId="2147483721"/>
              <ac:cxnSpMk id="8" creationId="{0F3A79C9-7EDC-44F6-AC48-5DD98A7695AD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59.695" v="167" actId="478"/>
          <pc:sldLayoutMkLst>
            <pc:docMk/>
            <pc:sldMasterMk cId="3919772211" sldId="2147483726"/>
            <pc:sldLayoutMk cId="689533436" sldId="2147483722"/>
          </pc:sldLayoutMkLst>
          <pc:cxnChg chg="del">
            <ac:chgData name="Judith Böttger" userId="1dde06c0-ce99-47e4-b08d-2ad3976ef629" providerId="ADAL" clId="{EDC546FB-B2C7-264E-B354-FEA63734BB67}" dt="2024-09-30T09:40:59.695" v="167" actId="478"/>
            <ac:cxnSpMkLst>
              <pc:docMk/>
              <pc:sldMasterMk cId="3919772211" sldId="2147483726"/>
              <pc:sldLayoutMk cId="689533436" sldId="2147483722"/>
              <ac:cxnSpMk id="8" creationId="{00F08750-B7F2-4119-B151-68DE77481335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1:04.714" v="169" actId="478"/>
          <pc:sldLayoutMkLst>
            <pc:docMk/>
            <pc:sldMasterMk cId="3919772211" sldId="2147483726"/>
            <pc:sldLayoutMk cId="2784605400" sldId="2147483723"/>
          </pc:sldLayoutMkLst>
          <pc:cxnChg chg="del">
            <ac:chgData name="Judith Böttger" userId="1dde06c0-ce99-47e4-b08d-2ad3976ef629" providerId="ADAL" clId="{EDC546FB-B2C7-264E-B354-FEA63734BB67}" dt="2024-09-30T09:41:04.714" v="169" actId="478"/>
            <ac:cxnSpMkLst>
              <pc:docMk/>
              <pc:sldMasterMk cId="3919772211" sldId="2147483726"/>
              <pc:sldLayoutMk cId="2784605400" sldId="2147483723"/>
              <ac:cxnSpMk id="7" creationId="{0AEB5C65-83BB-4EBD-AD22-EDA8489D0F5D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1:01.967" v="168" actId="478"/>
          <pc:sldLayoutMkLst>
            <pc:docMk/>
            <pc:sldMasterMk cId="3919772211" sldId="2147483726"/>
            <pc:sldLayoutMk cId="4160994073" sldId="2147483724"/>
          </pc:sldLayoutMkLst>
          <pc:cxnChg chg="del">
            <ac:chgData name="Judith Böttger" userId="1dde06c0-ce99-47e4-b08d-2ad3976ef629" providerId="ADAL" clId="{EDC546FB-B2C7-264E-B354-FEA63734BB67}" dt="2024-09-30T09:41:01.967" v="168" actId="478"/>
            <ac:cxnSpMkLst>
              <pc:docMk/>
              <pc:sldMasterMk cId="3919772211" sldId="2147483726"/>
              <pc:sldLayoutMk cId="4160994073" sldId="2147483724"/>
              <ac:cxnSpMk id="7" creationId="{1A0462E3-375D-4E76-8886-69E06985D069}"/>
            </ac:cxnSpMkLst>
          </pc:cxnChg>
        </pc:sldLayoutChg>
        <pc:sldLayoutChg chg="delSp mod">
          <pc:chgData name="Judith Böttger" userId="1dde06c0-ce99-47e4-b08d-2ad3976ef629" providerId="ADAL" clId="{EDC546FB-B2C7-264E-B354-FEA63734BB67}" dt="2024-09-30T09:40:52.866" v="164" actId="478"/>
          <pc:sldLayoutMkLst>
            <pc:docMk/>
            <pc:sldMasterMk cId="3919772211" sldId="2147483726"/>
            <pc:sldLayoutMk cId="2285684000" sldId="2147483725"/>
          </pc:sldLayoutMkLst>
          <pc:cxnChg chg="del">
            <ac:chgData name="Judith Böttger" userId="1dde06c0-ce99-47e4-b08d-2ad3976ef629" providerId="ADAL" clId="{EDC546FB-B2C7-264E-B354-FEA63734BB67}" dt="2024-09-30T09:40:52.866" v="164" actId="478"/>
            <ac:cxnSpMkLst>
              <pc:docMk/>
              <pc:sldMasterMk cId="3919772211" sldId="2147483726"/>
              <pc:sldLayoutMk cId="2285684000" sldId="2147483725"/>
              <ac:cxnSpMk id="6" creationId="{57596AF9-469C-436D-B7D2-77952EF1825E}"/>
            </ac:cxnSpMkLst>
          </pc:cxnChg>
        </pc:sldLayoutChg>
      </pc:sldMasterChg>
    </pc:docChg>
  </pc:docChgLst>
  <pc:docChgLst>
    <pc:chgData name="Jan Kötter" userId="03d97a25c511707a" providerId="LiveId" clId="{8D5F1791-ACF2-B948-BCF8-16176F2770A8}"/>
    <pc:docChg chg="modSld">
      <pc:chgData name="Jan Kötter" userId="03d97a25c511707a" providerId="LiveId" clId="{8D5F1791-ACF2-B948-BCF8-16176F2770A8}" dt="2024-08-31T10:19:25.639" v="52" actId="20577"/>
      <pc:docMkLst>
        <pc:docMk/>
      </pc:docMkLst>
      <pc:sldChg chg="modSp">
        <pc:chgData name="Jan Kötter" userId="03d97a25c511707a" providerId="LiveId" clId="{8D5F1791-ACF2-B948-BCF8-16176F2770A8}" dt="2024-08-31T10:18:50.222" v="34" actId="20577"/>
        <pc:sldMkLst>
          <pc:docMk/>
          <pc:sldMk cId="2529576848" sldId="259"/>
        </pc:sldMkLst>
        <pc:graphicFrameChg chg="mod">
          <ac:chgData name="Jan Kötter" userId="03d97a25c511707a" providerId="LiveId" clId="{8D5F1791-ACF2-B948-BCF8-16176F2770A8}" dt="2024-08-31T10:18:50.222" v="34" actId="20577"/>
          <ac:graphicFrameMkLst>
            <pc:docMk/>
            <pc:sldMk cId="2529576848" sldId="259"/>
            <ac:graphicFrameMk id="5" creationId="{3742B70C-AD2A-F79A-CBDF-C71E7DDCD429}"/>
          </ac:graphicFrameMkLst>
        </pc:graphicFrameChg>
      </pc:sldChg>
      <pc:sldChg chg="modSp">
        <pc:chgData name="Jan Kötter" userId="03d97a25c511707a" providerId="LiveId" clId="{8D5F1791-ACF2-B948-BCF8-16176F2770A8}" dt="2024-08-31T10:19:25.639" v="52" actId="20577"/>
        <pc:sldMkLst>
          <pc:docMk/>
          <pc:sldMk cId="3439877301" sldId="260"/>
        </pc:sldMkLst>
        <pc:graphicFrameChg chg="mod">
          <ac:chgData name="Jan Kötter" userId="03d97a25c511707a" providerId="LiveId" clId="{8D5F1791-ACF2-B948-BCF8-16176F2770A8}" dt="2024-08-31T10:19:25.639" v="52" actId="20577"/>
          <ac:graphicFrameMkLst>
            <pc:docMk/>
            <pc:sldMk cId="3439877301" sldId="260"/>
            <ac:graphicFrameMk id="35" creationId="{11306334-6326-F34B-25FC-682B22E8D741}"/>
          </ac:graphicFrameMkLst>
        </pc:graphicFrame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58649-D794-40D8-9C6E-AE5A40D0E5FF}" type="doc">
      <dgm:prSet loTypeId="urn:microsoft.com/office/officeart/2018/layout/CircleProcess" loCatId="simpleprocesssa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69EF96D-5530-4C0C-8543-22832EB0F654}">
      <dgm:prSet/>
      <dgm:spPr>
        <a:solidFill>
          <a:srgbClr val="00D1D0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1: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Wie viele verschiedene Arten von Spielen gibt es?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AC2464A2-2C1B-4060-91E7-05E01C8205C1}" type="parTrans" cxnId="{6073172D-D6A6-414A-B207-96DA66DAAA06}">
      <dgm:prSet/>
      <dgm:spPr/>
      <dgm:t>
        <a:bodyPr/>
        <a:lstStyle/>
        <a:p>
          <a:endParaRPr lang="en-US"/>
        </a:p>
      </dgm:t>
    </dgm:pt>
    <dgm:pt modelId="{2AFA845A-7DE7-445D-BE29-CFF19F810445}" type="sibTrans" cxnId="{6073172D-D6A6-414A-B207-96DA66DAAA06}">
      <dgm:prSet/>
      <dgm:spPr/>
      <dgm:t>
        <a:bodyPr/>
        <a:lstStyle/>
        <a:p>
          <a:endParaRPr lang="en-US"/>
        </a:p>
      </dgm:t>
    </dgm:pt>
    <dgm:pt modelId="{F7FDC2C8-F03F-4088-A407-D5B907D29AC9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Gemeinsam entdecken wir die Welt der digitalen Spiele.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E776BA38-531C-4900-8442-1BCEB966DCB5}" type="parTrans" cxnId="{35B18588-4725-4E01-B097-B5A2446D53E0}">
      <dgm:prSet/>
      <dgm:spPr/>
      <dgm:t>
        <a:bodyPr/>
        <a:lstStyle/>
        <a:p>
          <a:endParaRPr lang="en-US"/>
        </a:p>
      </dgm:t>
    </dgm:pt>
    <dgm:pt modelId="{459723C4-2AAC-474B-876F-2C86A3D883BC}" type="sibTrans" cxnId="{35B18588-4725-4E01-B097-B5A2446D53E0}">
      <dgm:prSet/>
      <dgm:spPr/>
      <dgm:t>
        <a:bodyPr/>
        <a:lstStyle/>
        <a:p>
          <a:endParaRPr lang="en-US"/>
        </a:p>
      </dgm:t>
    </dgm:pt>
    <dgm:pt modelId="{86F4040C-C577-4AF5-9DE2-1080BE47DD1E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Erkennen der Vielfalt und Breite von digitalen Spielen.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8743CE44-8B49-42D4-B2F0-3327F9BBE3BA}" type="parTrans" cxnId="{9C6F1C59-4EA1-4A22-9585-8F672FEF512D}">
      <dgm:prSet/>
      <dgm:spPr/>
      <dgm:t>
        <a:bodyPr/>
        <a:lstStyle/>
        <a:p>
          <a:endParaRPr lang="en-US"/>
        </a:p>
      </dgm:t>
    </dgm:pt>
    <dgm:pt modelId="{EBE4E4FB-9FEE-4C3C-B61C-C77849D3E8E9}" type="sibTrans" cxnId="{9C6F1C59-4EA1-4A22-9585-8F672FEF512D}">
      <dgm:prSet/>
      <dgm:spPr/>
      <dgm:t>
        <a:bodyPr/>
        <a:lstStyle/>
        <a:p>
          <a:endParaRPr lang="en-US"/>
        </a:p>
      </dgm:t>
    </dgm:pt>
    <dgm:pt modelId="{9425F25F-60B3-4414-80C8-F6FCBD224182}">
      <dgm:prSet/>
      <dgm:spPr>
        <a:solidFill>
          <a:srgbClr val="FF9D25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2: 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Welche Kategorien passen zu deinen Lieblingsspielen?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54A34F4D-B2C4-4545-9B42-7E3791907CE3}" type="parTrans" cxnId="{AAE2B07C-AEAE-4DBC-B365-1B08178D79AB}">
      <dgm:prSet/>
      <dgm:spPr/>
      <dgm:t>
        <a:bodyPr/>
        <a:lstStyle/>
        <a:p>
          <a:endParaRPr lang="en-US"/>
        </a:p>
      </dgm:t>
    </dgm:pt>
    <dgm:pt modelId="{77CB9E6B-E17C-45FE-93F7-E9D86193C059}" type="sibTrans" cxnId="{AAE2B07C-AEAE-4DBC-B365-1B08178D79AB}">
      <dgm:prSet/>
      <dgm:spPr/>
      <dgm:t>
        <a:bodyPr/>
        <a:lstStyle/>
        <a:p>
          <a:endParaRPr lang="en-US"/>
        </a:p>
      </dgm:t>
    </dgm:pt>
    <dgm:pt modelId="{C16A3402-1B39-4FF0-9689-BE8A0D68CAE2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Wir erstellen coole Spielkategorien!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637520F8-AAA5-4802-8978-FBED00165853}" type="parTrans" cxnId="{212300EF-177D-4397-987E-D8D5C8341A33}">
      <dgm:prSet/>
      <dgm:spPr/>
      <dgm:t>
        <a:bodyPr/>
        <a:lstStyle/>
        <a:p>
          <a:endParaRPr lang="en-US"/>
        </a:p>
      </dgm:t>
    </dgm:pt>
    <dgm:pt modelId="{C83FF1FB-64B6-48B9-B224-3291EF7FD2BF}" type="sibTrans" cxnId="{212300EF-177D-4397-987E-D8D5C8341A33}">
      <dgm:prSet/>
      <dgm:spPr/>
      <dgm:t>
        <a:bodyPr/>
        <a:lstStyle/>
        <a:p>
          <a:endParaRPr lang="en-US"/>
        </a:p>
      </dgm:t>
    </dgm:pt>
    <dgm:pt modelId="{70F502E6-62E0-421D-82AF-0947B7E46D4E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Entwicklung und Darstellung eigener Spielkategorien.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4C0D3B07-FA7B-4A6A-893D-37515DD1889A}" type="parTrans" cxnId="{8A06AA63-2398-44F6-B89D-6919246658E4}">
      <dgm:prSet/>
      <dgm:spPr/>
      <dgm:t>
        <a:bodyPr/>
        <a:lstStyle/>
        <a:p>
          <a:endParaRPr lang="en-US"/>
        </a:p>
      </dgm:t>
    </dgm:pt>
    <dgm:pt modelId="{AE740019-4C3B-41CF-BE0D-72F3D2E4B6BD}" type="sibTrans" cxnId="{8A06AA63-2398-44F6-B89D-6919246658E4}">
      <dgm:prSet/>
      <dgm:spPr/>
      <dgm:t>
        <a:bodyPr/>
        <a:lstStyle/>
        <a:p>
          <a:endParaRPr lang="en-US"/>
        </a:p>
      </dgm:t>
    </dgm:pt>
    <dgm:pt modelId="{BF35B392-C50D-47E6-8BA3-8CBF8039DF1E}">
      <dgm:prSet/>
      <dgm:spPr>
        <a:solidFill>
          <a:srgbClr val="00D1D0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3: 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Was macht Spielen so toll?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D8A1D97E-7BC8-4F29-8DD8-2C295916B9D7}" type="parTrans" cxnId="{57D6C0F6-06BF-47B8-A41F-93C3556E571F}">
      <dgm:prSet/>
      <dgm:spPr/>
      <dgm:t>
        <a:bodyPr/>
        <a:lstStyle/>
        <a:p>
          <a:endParaRPr lang="en-US"/>
        </a:p>
      </dgm:t>
    </dgm:pt>
    <dgm:pt modelId="{A4532039-F2F8-4EB9-B385-F7918A1DD959}" type="sibTrans" cxnId="{57D6C0F6-06BF-47B8-A41F-93C3556E571F}">
      <dgm:prSet/>
      <dgm:spPr/>
      <dgm:t>
        <a:bodyPr/>
        <a:lstStyle/>
        <a:p>
          <a:endParaRPr lang="en-US"/>
        </a:p>
      </dgm:t>
    </dgm:pt>
    <dgm:pt modelId="{31E914CF-09F4-4FCA-A436-E53B2CB3F08E}">
      <dgm:prSet custT="1"/>
      <dgm:spPr/>
      <dgm:t>
        <a:bodyPr/>
        <a:lstStyle/>
        <a:p>
          <a:r>
            <a:rPr lang="de-DE" sz="1000">
              <a:latin typeface="Poppins" pitchFamily="2" charset="77"/>
              <a:cs typeface="Poppins" pitchFamily="2" charset="77"/>
            </a:rPr>
            <a:t> Finde heraus, warum Gaming so viel Spaß macht!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68148FC6-486C-4028-B3D0-5AADBADFCAED}" type="parTrans" cxnId="{94148BF9-6FE4-4EA2-A465-68E868345E7E}">
      <dgm:prSet/>
      <dgm:spPr/>
      <dgm:t>
        <a:bodyPr/>
        <a:lstStyle/>
        <a:p>
          <a:endParaRPr lang="en-US"/>
        </a:p>
      </dgm:t>
    </dgm:pt>
    <dgm:pt modelId="{013899BC-908E-4D1C-8E95-C1DBF2BB1340}" type="sibTrans" cxnId="{94148BF9-6FE4-4EA2-A465-68E868345E7E}">
      <dgm:prSet/>
      <dgm:spPr/>
      <dgm:t>
        <a:bodyPr/>
        <a:lstStyle/>
        <a:p>
          <a:endParaRPr lang="en-US"/>
        </a:p>
      </dgm:t>
    </dgm:pt>
    <dgm:pt modelId="{FE5029A9-7224-4626-BF6E-AD6CD55BB2BB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Bewusstmachung der Vorteile und positiven Effekte des </a:t>
          </a:r>
          <a:r>
            <a:rPr lang="de-DE" sz="1000" dirty="0" err="1">
              <a:latin typeface="Poppins" pitchFamily="2" charset="77"/>
              <a:cs typeface="Poppins" pitchFamily="2" charset="77"/>
            </a:rPr>
            <a:t>Gamings</a:t>
          </a:r>
          <a:r>
            <a:rPr lang="de-DE" sz="1000" dirty="0">
              <a:latin typeface="Poppins" pitchFamily="2" charset="77"/>
              <a:cs typeface="Poppins" pitchFamily="2" charset="77"/>
            </a:rPr>
            <a:t>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495D8370-B34A-461F-9F8F-2D7826CBC340}" type="parTrans" cxnId="{8A1C2FD9-D6A4-4590-8AD6-07159F553356}">
      <dgm:prSet/>
      <dgm:spPr/>
      <dgm:t>
        <a:bodyPr/>
        <a:lstStyle/>
        <a:p>
          <a:endParaRPr lang="en-US"/>
        </a:p>
      </dgm:t>
    </dgm:pt>
    <dgm:pt modelId="{8C15438A-5726-4FB6-A1DC-50480BB34E0C}" type="sibTrans" cxnId="{8A1C2FD9-D6A4-4590-8AD6-07159F553356}">
      <dgm:prSet/>
      <dgm:spPr/>
      <dgm:t>
        <a:bodyPr/>
        <a:lstStyle/>
        <a:p>
          <a:endParaRPr lang="en-US"/>
        </a:p>
      </dgm:t>
    </dgm:pt>
    <dgm:pt modelId="{15F05355-D1CF-4E23-A628-87E0CF94F3C9}">
      <dgm:prSet/>
      <dgm:spPr>
        <a:solidFill>
          <a:srgbClr val="FF9D25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4: 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Wo kann Spielen auch schwierig sein?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6A3926F7-A268-478E-BD2E-C2FA71D6D89F}" type="parTrans" cxnId="{2912BF3B-BC9F-4A3D-8995-CA2E0F0DB01E}">
      <dgm:prSet/>
      <dgm:spPr/>
      <dgm:t>
        <a:bodyPr/>
        <a:lstStyle/>
        <a:p>
          <a:endParaRPr lang="en-US"/>
        </a:p>
      </dgm:t>
    </dgm:pt>
    <dgm:pt modelId="{01F7403E-FE59-48BA-880A-C2686C5A2CEC}" type="sibTrans" cxnId="{2912BF3B-BC9F-4A3D-8995-CA2E0F0DB01E}">
      <dgm:prSet/>
      <dgm:spPr/>
      <dgm:t>
        <a:bodyPr/>
        <a:lstStyle/>
        <a:p>
          <a:endParaRPr lang="en-US"/>
        </a:p>
      </dgm:t>
    </dgm:pt>
    <dgm:pt modelId="{9C783067-74ED-418D-B577-A99765E02050}">
      <dgm:prSet custT="1"/>
      <dgm:spPr/>
      <dgm:t>
        <a:bodyPr/>
        <a:lstStyle/>
        <a:p>
          <a:r>
            <a:rPr lang="de-DE" sz="1000">
              <a:latin typeface="Poppins" pitchFamily="2" charset="77"/>
              <a:cs typeface="Poppins" pitchFamily="2" charset="77"/>
            </a:rPr>
            <a:t> Erkenne die Schattenseiten des Gamings.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3349D89A-D5D6-436D-BA43-295ECAD7ADF3}" type="parTrans" cxnId="{E6CC6478-600C-4ACA-AA25-71EAC1D836D5}">
      <dgm:prSet/>
      <dgm:spPr/>
      <dgm:t>
        <a:bodyPr/>
        <a:lstStyle/>
        <a:p>
          <a:endParaRPr lang="en-US"/>
        </a:p>
      </dgm:t>
    </dgm:pt>
    <dgm:pt modelId="{14EBE205-3EB1-4A8D-8131-EF6DE161C916}" type="sibTrans" cxnId="{E6CC6478-600C-4ACA-AA25-71EAC1D836D5}">
      <dgm:prSet/>
      <dgm:spPr/>
      <dgm:t>
        <a:bodyPr/>
        <a:lstStyle/>
        <a:p>
          <a:endParaRPr lang="en-US"/>
        </a:p>
      </dgm:t>
    </dgm:pt>
    <dgm:pt modelId="{6810F2EC-EA2A-48CB-8C54-8322A7B09FE9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Erkennen und Reflektieren möglicher Risiken und Herausforderungen.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F314D8A5-D764-4DDB-80EC-C0E23E816EDD}" type="parTrans" cxnId="{25C9F8D3-7A80-4CB3-ACF9-E342D822B689}">
      <dgm:prSet/>
      <dgm:spPr/>
      <dgm:t>
        <a:bodyPr/>
        <a:lstStyle/>
        <a:p>
          <a:endParaRPr lang="en-US"/>
        </a:p>
      </dgm:t>
    </dgm:pt>
    <dgm:pt modelId="{8657D71C-72D4-42C1-85E9-7C7C76740C3A}" type="sibTrans" cxnId="{25C9F8D3-7A80-4CB3-ACF9-E342D822B689}">
      <dgm:prSet/>
      <dgm:spPr/>
      <dgm:t>
        <a:bodyPr/>
        <a:lstStyle/>
        <a:p>
          <a:endParaRPr lang="en-US"/>
        </a:p>
      </dgm:t>
    </dgm:pt>
    <dgm:pt modelId="{1659310B-CE70-40DB-B4C2-04C8C7840DE2}">
      <dgm:prSet/>
      <dgm:spPr>
        <a:solidFill>
          <a:srgbClr val="00D1D0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5: 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Wie können wir besser mit Spielen umgehen?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926D294B-3949-49DD-B0F9-F5D4DAF1E6A0}" type="parTrans" cxnId="{7FAC9C1E-FF71-4958-BCBB-03A4ACF225B8}">
      <dgm:prSet/>
      <dgm:spPr/>
      <dgm:t>
        <a:bodyPr/>
        <a:lstStyle/>
        <a:p>
          <a:endParaRPr lang="en-US"/>
        </a:p>
      </dgm:t>
    </dgm:pt>
    <dgm:pt modelId="{FACB2AB6-2185-42B0-B259-DDF54D1A3C43}" type="sibTrans" cxnId="{7FAC9C1E-FF71-4958-BCBB-03A4ACF225B8}">
      <dgm:prSet/>
      <dgm:spPr/>
      <dgm:t>
        <a:bodyPr/>
        <a:lstStyle/>
        <a:p>
          <a:endParaRPr lang="en-US"/>
        </a:p>
      </dgm:t>
    </dgm:pt>
    <dgm:pt modelId="{CBD8A8D5-37E6-4CEE-BA85-E8CCEF89D6C7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Entwickle deine eigenen Tipps und Tricks fürs Gaming.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49458362-D6EB-4E10-BECB-0DE2B42C5C07}" type="parTrans" cxnId="{99D739E6-C69B-43C6-9D07-E0D9EC00A2DA}">
      <dgm:prSet/>
      <dgm:spPr/>
      <dgm:t>
        <a:bodyPr/>
        <a:lstStyle/>
        <a:p>
          <a:endParaRPr lang="en-US"/>
        </a:p>
      </dgm:t>
    </dgm:pt>
    <dgm:pt modelId="{244BC534-EE41-4690-B6AA-AEC64B910F62}" type="sibTrans" cxnId="{99D739E6-C69B-43C6-9D07-E0D9EC00A2DA}">
      <dgm:prSet/>
      <dgm:spPr/>
      <dgm:t>
        <a:bodyPr/>
        <a:lstStyle/>
        <a:p>
          <a:endParaRPr lang="en-US"/>
        </a:p>
      </dgm:t>
    </dgm:pt>
    <dgm:pt modelId="{C45DB101-B495-470E-9D05-676AF8084BDD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Praktisches Anwenden der erarbeiteten Strategien.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84CA9E4E-71A8-4426-A226-AA13F3C57EAF}" type="parTrans" cxnId="{3D42875E-890C-44C0-8CA4-62C43652F245}">
      <dgm:prSet/>
      <dgm:spPr/>
      <dgm:t>
        <a:bodyPr/>
        <a:lstStyle/>
        <a:p>
          <a:endParaRPr lang="en-US"/>
        </a:p>
      </dgm:t>
    </dgm:pt>
    <dgm:pt modelId="{1DED04BD-5C7C-4DEA-A329-19F3B1F69C84}" type="sibTrans" cxnId="{3D42875E-890C-44C0-8CA4-62C43652F245}">
      <dgm:prSet/>
      <dgm:spPr/>
      <dgm:t>
        <a:bodyPr/>
        <a:lstStyle/>
        <a:p>
          <a:endParaRPr lang="en-US"/>
        </a:p>
      </dgm:t>
    </dgm:pt>
    <dgm:pt modelId="{417FB8CB-2547-452D-9D29-4367283807D6}">
      <dgm:prSet/>
      <dgm:spPr>
        <a:solidFill>
          <a:srgbClr val="FF9D25"/>
        </a:solidFill>
      </dgm:spPr>
      <dgm:t>
        <a:bodyPr/>
        <a:lstStyle/>
        <a:p>
          <a:r>
            <a:rPr lang="de-DE" b="1" dirty="0">
              <a:latin typeface="Poppins" pitchFamily="2" charset="77"/>
              <a:cs typeface="Poppins" pitchFamily="2" charset="77"/>
            </a:rPr>
            <a:t>Stunde 6: </a:t>
          </a:r>
        </a:p>
        <a:p>
          <a:r>
            <a:rPr lang="de-DE" b="1" dirty="0">
              <a:latin typeface="Poppins" pitchFamily="2" charset="77"/>
              <a:cs typeface="Poppins" pitchFamily="2" charset="77"/>
            </a:rPr>
            <a:t>Was macht dein Lieblingsspiel besonders?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473EE051-C247-4A26-B2FC-9F4F5235B383}" type="parTrans" cxnId="{5AFA9F25-B9FF-42AB-BEE9-A6A5DC6787C9}">
      <dgm:prSet/>
      <dgm:spPr/>
      <dgm:t>
        <a:bodyPr/>
        <a:lstStyle/>
        <a:p>
          <a:endParaRPr lang="en-US"/>
        </a:p>
      </dgm:t>
    </dgm:pt>
    <dgm:pt modelId="{8834592B-FB96-4BBC-A208-30ABBB9E8EC1}" type="sibTrans" cxnId="{5AFA9F25-B9FF-42AB-BEE9-A6A5DC6787C9}">
      <dgm:prSet/>
      <dgm:spPr/>
      <dgm:t>
        <a:bodyPr/>
        <a:lstStyle/>
        <a:p>
          <a:endParaRPr lang="en-US"/>
        </a:p>
      </dgm:t>
    </dgm:pt>
    <dgm:pt modelId="{13526390-56C9-456D-9867-524A0F84D364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Zeig uns, warum dein Lieblingsspiel so genial ist!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14BD7537-A8B1-4AA3-AB43-2F71253CD14C}" type="parTrans" cxnId="{CB57FAD7-021C-4B43-9E2A-895C9928DF01}">
      <dgm:prSet/>
      <dgm:spPr/>
      <dgm:t>
        <a:bodyPr/>
        <a:lstStyle/>
        <a:p>
          <a:endParaRPr lang="en-US"/>
        </a:p>
      </dgm:t>
    </dgm:pt>
    <dgm:pt modelId="{BAD13D79-DB0A-4649-B4B6-2AEA0194622A}" type="sibTrans" cxnId="{CB57FAD7-021C-4B43-9E2A-895C9928DF01}">
      <dgm:prSet/>
      <dgm:spPr/>
      <dgm:t>
        <a:bodyPr/>
        <a:lstStyle/>
        <a:p>
          <a:endParaRPr lang="en-US"/>
        </a:p>
      </dgm:t>
    </dgm:pt>
    <dgm:pt modelId="{A34E7898-E56A-414D-A36A-9DB4B1FB0BDC}">
      <dgm:prSet custT="1"/>
      <dgm:spPr/>
      <dgm:t>
        <a:bodyPr/>
        <a:lstStyle/>
        <a:p>
          <a:r>
            <a:rPr lang="de-DE" sz="1000" dirty="0">
              <a:latin typeface="Poppins" pitchFamily="2" charset="77"/>
              <a:cs typeface="Poppins" pitchFamily="2" charset="77"/>
            </a:rPr>
            <a:t> Ziel: Reflexion und kreative Darstellung des persönlichen Lieblingsspiels.</a:t>
          </a:r>
          <a:endParaRPr lang="en-US" sz="1000" dirty="0">
            <a:latin typeface="Poppins" pitchFamily="2" charset="77"/>
            <a:cs typeface="Poppins" pitchFamily="2" charset="77"/>
          </a:endParaRPr>
        </a:p>
      </dgm:t>
    </dgm:pt>
    <dgm:pt modelId="{60F7296F-5843-4D34-B7F2-6FFA2F07A2A4}" type="parTrans" cxnId="{B78B35DB-45CA-4E88-87FA-4A308B7E2A5D}">
      <dgm:prSet/>
      <dgm:spPr/>
      <dgm:t>
        <a:bodyPr/>
        <a:lstStyle/>
        <a:p>
          <a:endParaRPr lang="en-US"/>
        </a:p>
      </dgm:t>
    </dgm:pt>
    <dgm:pt modelId="{CF09CA46-62A9-41AE-B662-D683EC3F7F2A}" type="sibTrans" cxnId="{B78B35DB-45CA-4E88-87FA-4A308B7E2A5D}">
      <dgm:prSet/>
      <dgm:spPr/>
      <dgm:t>
        <a:bodyPr/>
        <a:lstStyle/>
        <a:p>
          <a:endParaRPr lang="en-US"/>
        </a:p>
      </dgm:t>
    </dgm:pt>
    <dgm:pt modelId="{03B4C59B-D9CE-6F46-8293-EFD81A21F2D9}" type="pres">
      <dgm:prSet presAssocID="{E1F58649-D794-40D8-9C6E-AE5A40D0E5F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8EEF3E76-C667-954A-B3E7-71666E3F607A}" type="pres">
      <dgm:prSet presAssocID="{417FB8CB-2547-452D-9D29-4367283807D6}" presName="Accent6" presStyleCnt="0"/>
      <dgm:spPr/>
    </dgm:pt>
    <dgm:pt modelId="{C8F435BA-FED8-1B46-9FBB-39110482046A}" type="pres">
      <dgm:prSet presAssocID="{417FB8CB-2547-452D-9D29-4367283807D6}" presName="Accent" presStyleLbl="node1" presStyleIdx="0" presStyleCnt="12"/>
      <dgm:spPr>
        <a:solidFill>
          <a:srgbClr val="FF9D25"/>
        </a:solidFill>
      </dgm:spPr>
    </dgm:pt>
    <dgm:pt modelId="{C5C16D20-160B-EB4C-91AA-947D4651E4BD}" type="pres">
      <dgm:prSet presAssocID="{417FB8CB-2547-452D-9D29-4367283807D6}" presName="ParentBackground6" presStyleCnt="0"/>
      <dgm:spPr/>
    </dgm:pt>
    <dgm:pt modelId="{16BAE203-1B2E-C045-A7D4-5C0D3A3670B0}" type="pres">
      <dgm:prSet presAssocID="{417FB8CB-2547-452D-9D29-4367283807D6}" presName="ParentBackground" presStyleLbl="node1" presStyleIdx="1" presStyleCnt="12"/>
      <dgm:spPr/>
    </dgm:pt>
    <dgm:pt modelId="{3747AFC2-CA44-4F4C-B8B9-8DD09255E50C}" type="pres">
      <dgm:prSet presAssocID="{417FB8CB-2547-452D-9D29-4367283807D6}" presName="Child6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90D9702A-BA55-F140-8412-4E693362313C}" type="pres">
      <dgm:prSet presAssocID="{417FB8CB-2547-452D-9D29-4367283807D6}" presName="Parent6" presStyleLbl="fgAcc0" presStyleIdx="0" presStyleCnt="0">
        <dgm:presLayoutVars>
          <dgm:chMax val="1"/>
          <dgm:chPref val="1"/>
          <dgm:bulletEnabled val="1"/>
        </dgm:presLayoutVars>
      </dgm:prSet>
      <dgm:spPr/>
    </dgm:pt>
    <dgm:pt modelId="{CB115C1F-9516-5644-B422-04DD1237B737}" type="pres">
      <dgm:prSet presAssocID="{1659310B-CE70-40DB-B4C2-04C8C7840DE2}" presName="Accent5" presStyleCnt="0"/>
      <dgm:spPr/>
    </dgm:pt>
    <dgm:pt modelId="{50C7E804-8B0D-DB47-8520-346FCA130722}" type="pres">
      <dgm:prSet presAssocID="{1659310B-CE70-40DB-B4C2-04C8C7840DE2}" presName="Accent" presStyleLbl="node1" presStyleIdx="2" presStyleCnt="12"/>
      <dgm:spPr>
        <a:solidFill>
          <a:srgbClr val="00D1D0"/>
        </a:solidFill>
      </dgm:spPr>
    </dgm:pt>
    <dgm:pt modelId="{2C8A5DF6-A187-A449-A1A0-E274664A4ECA}" type="pres">
      <dgm:prSet presAssocID="{1659310B-CE70-40DB-B4C2-04C8C7840DE2}" presName="ParentBackground5" presStyleCnt="0"/>
      <dgm:spPr/>
    </dgm:pt>
    <dgm:pt modelId="{C294CFC0-9B2F-0541-8B40-4CE443CED79F}" type="pres">
      <dgm:prSet presAssocID="{1659310B-CE70-40DB-B4C2-04C8C7840DE2}" presName="ParentBackground" presStyleLbl="node1" presStyleIdx="3" presStyleCnt="12"/>
      <dgm:spPr/>
    </dgm:pt>
    <dgm:pt modelId="{FB4E14B1-377D-3A46-874E-AFB7647DBA33}" type="pres">
      <dgm:prSet presAssocID="{1659310B-CE70-40DB-B4C2-04C8C7840DE2}" presName="Child5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930A50F7-3FE6-BB47-9E2B-C5D382641EC0}" type="pres">
      <dgm:prSet presAssocID="{1659310B-CE70-40DB-B4C2-04C8C7840DE2}" presName="Parent5" presStyleLbl="fgAcc0" presStyleIdx="0" presStyleCnt="0">
        <dgm:presLayoutVars>
          <dgm:chMax val="1"/>
          <dgm:chPref val="1"/>
          <dgm:bulletEnabled val="1"/>
        </dgm:presLayoutVars>
      </dgm:prSet>
      <dgm:spPr/>
    </dgm:pt>
    <dgm:pt modelId="{5139C392-7BF9-FD43-AB29-E37A519BCB65}" type="pres">
      <dgm:prSet presAssocID="{15F05355-D1CF-4E23-A628-87E0CF94F3C9}" presName="Accent4" presStyleCnt="0"/>
      <dgm:spPr/>
    </dgm:pt>
    <dgm:pt modelId="{DB7956CF-7F24-434A-89E6-03E25C982B92}" type="pres">
      <dgm:prSet presAssocID="{15F05355-D1CF-4E23-A628-87E0CF94F3C9}" presName="Accent" presStyleLbl="node1" presStyleIdx="4" presStyleCnt="12"/>
      <dgm:spPr>
        <a:solidFill>
          <a:srgbClr val="FF9D25"/>
        </a:solidFill>
      </dgm:spPr>
    </dgm:pt>
    <dgm:pt modelId="{FF989AC2-104E-8040-A910-DD6E9C186388}" type="pres">
      <dgm:prSet presAssocID="{15F05355-D1CF-4E23-A628-87E0CF94F3C9}" presName="ParentBackground4" presStyleCnt="0"/>
      <dgm:spPr/>
    </dgm:pt>
    <dgm:pt modelId="{9331895F-C7A6-0A41-9F38-93E55AA4BC0A}" type="pres">
      <dgm:prSet presAssocID="{15F05355-D1CF-4E23-A628-87E0CF94F3C9}" presName="ParentBackground" presStyleLbl="node1" presStyleIdx="5" presStyleCnt="12"/>
      <dgm:spPr/>
    </dgm:pt>
    <dgm:pt modelId="{0DBB2779-3F54-3545-8C6A-077C83519A6F}" type="pres">
      <dgm:prSet presAssocID="{15F05355-D1CF-4E23-A628-87E0CF94F3C9}" presName="Child4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02A93318-DE7C-C842-8945-36AB0BA9E84D}" type="pres">
      <dgm:prSet presAssocID="{15F05355-D1CF-4E23-A628-87E0CF94F3C9}" presName="Parent4" presStyleLbl="fgAcc0" presStyleIdx="0" presStyleCnt="0">
        <dgm:presLayoutVars>
          <dgm:chMax val="1"/>
          <dgm:chPref val="1"/>
          <dgm:bulletEnabled val="1"/>
        </dgm:presLayoutVars>
      </dgm:prSet>
      <dgm:spPr/>
    </dgm:pt>
    <dgm:pt modelId="{90AF6F12-959C-E449-AE0B-2D55C3675264}" type="pres">
      <dgm:prSet presAssocID="{BF35B392-C50D-47E6-8BA3-8CBF8039DF1E}" presName="Accent3" presStyleCnt="0"/>
      <dgm:spPr/>
    </dgm:pt>
    <dgm:pt modelId="{0718F591-AD3F-004B-9FD6-7A0A525682E0}" type="pres">
      <dgm:prSet presAssocID="{BF35B392-C50D-47E6-8BA3-8CBF8039DF1E}" presName="Accent" presStyleLbl="node1" presStyleIdx="6" presStyleCnt="12"/>
      <dgm:spPr>
        <a:solidFill>
          <a:srgbClr val="00D1D0"/>
        </a:solidFill>
      </dgm:spPr>
    </dgm:pt>
    <dgm:pt modelId="{2E356214-3534-D94C-B934-7BA2F241E040}" type="pres">
      <dgm:prSet presAssocID="{BF35B392-C50D-47E6-8BA3-8CBF8039DF1E}" presName="ParentBackground3" presStyleCnt="0"/>
      <dgm:spPr/>
    </dgm:pt>
    <dgm:pt modelId="{0C8D16BF-2AD7-2849-8BA3-041F98D8BFC7}" type="pres">
      <dgm:prSet presAssocID="{BF35B392-C50D-47E6-8BA3-8CBF8039DF1E}" presName="ParentBackground" presStyleLbl="node1" presStyleIdx="7" presStyleCnt="12"/>
      <dgm:spPr/>
    </dgm:pt>
    <dgm:pt modelId="{A9B7F7E5-E4F4-F34A-A3F3-795F589FAD14}" type="pres">
      <dgm:prSet presAssocID="{BF35B392-C50D-47E6-8BA3-8CBF8039DF1E}" presName="Child3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9F3305EF-83DC-8F47-A5D9-6FB8D9D154BB}" type="pres">
      <dgm:prSet presAssocID="{BF35B392-C50D-47E6-8BA3-8CBF8039DF1E}" presName="Parent3" presStyleLbl="fgAcc0" presStyleIdx="0" presStyleCnt="0">
        <dgm:presLayoutVars>
          <dgm:chMax val="1"/>
          <dgm:chPref val="1"/>
          <dgm:bulletEnabled val="1"/>
        </dgm:presLayoutVars>
      </dgm:prSet>
      <dgm:spPr/>
    </dgm:pt>
    <dgm:pt modelId="{96805C45-D1AD-864A-8A73-6C4A7FF9E118}" type="pres">
      <dgm:prSet presAssocID="{9425F25F-60B3-4414-80C8-F6FCBD224182}" presName="Accent2" presStyleCnt="0"/>
      <dgm:spPr/>
    </dgm:pt>
    <dgm:pt modelId="{8874645B-5237-E745-A3CC-655A6A8D1722}" type="pres">
      <dgm:prSet presAssocID="{9425F25F-60B3-4414-80C8-F6FCBD224182}" presName="Accent" presStyleLbl="node1" presStyleIdx="8" presStyleCnt="12"/>
      <dgm:spPr>
        <a:solidFill>
          <a:srgbClr val="FF9D25"/>
        </a:solidFill>
      </dgm:spPr>
    </dgm:pt>
    <dgm:pt modelId="{271FAC7D-6FE7-A442-B498-FF2D1F92015B}" type="pres">
      <dgm:prSet presAssocID="{9425F25F-60B3-4414-80C8-F6FCBD224182}" presName="ParentBackground2" presStyleCnt="0"/>
      <dgm:spPr/>
    </dgm:pt>
    <dgm:pt modelId="{F2F8C528-02F7-E047-8E57-A27D5AA342FD}" type="pres">
      <dgm:prSet presAssocID="{9425F25F-60B3-4414-80C8-F6FCBD224182}" presName="ParentBackground" presStyleLbl="node1" presStyleIdx="9" presStyleCnt="12"/>
      <dgm:spPr/>
    </dgm:pt>
    <dgm:pt modelId="{B32ACC0F-7057-5F4D-B8C5-82CD7FBAD095}" type="pres">
      <dgm:prSet presAssocID="{9425F25F-60B3-4414-80C8-F6FCBD224182}" presName="Child2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5AC37328-2491-8B42-8222-7867B6A3E884}" type="pres">
      <dgm:prSet presAssocID="{9425F25F-60B3-4414-80C8-F6FCBD224182}" presName="Parent2" presStyleLbl="fgAcc0" presStyleIdx="0" presStyleCnt="0">
        <dgm:presLayoutVars>
          <dgm:chMax val="1"/>
          <dgm:chPref val="1"/>
          <dgm:bulletEnabled val="1"/>
        </dgm:presLayoutVars>
      </dgm:prSet>
      <dgm:spPr/>
    </dgm:pt>
    <dgm:pt modelId="{340F73F0-4E19-C245-ACE3-C3CAA11ED576}" type="pres">
      <dgm:prSet presAssocID="{669EF96D-5530-4C0C-8543-22832EB0F654}" presName="Accent1" presStyleCnt="0"/>
      <dgm:spPr/>
    </dgm:pt>
    <dgm:pt modelId="{D8F2BE67-D965-2044-9A04-1A500DBEAEC5}" type="pres">
      <dgm:prSet presAssocID="{669EF96D-5530-4C0C-8543-22832EB0F654}" presName="Accent" presStyleLbl="node1" presStyleIdx="10" presStyleCnt="12"/>
      <dgm:spPr>
        <a:solidFill>
          <a:srgbClr val="00D1D0"/>
        </a:solidFill>
      </dgm:spPr>
    </dgm:pt>
    <dgm:pt modelId="{FD88503B-5A2D-7148-AE55-8CBF49D379C6}" type="pres">
      <dgm:prSet presAssocID="{669EF96D-5530-4C0C-8543-22832EB0F654}" presName="ParentBackground1" presStyleCnt="0"/>
      <dgm:spPr/>
    </dgm:pt>
    <dgm:pt modelId="{09473758-4F2B-FF4D-A588-A9947B8495A8}" type="pres">
      <dgm:prSet presAssocID="{669EF96D-5530-4C0C-8543-22832EB0F654}" presName="ParentBackground" presStyleLbl="node1" presStyleIdx="11" presStyleCnt="12"/>
      <dgm:spPr/>
    </dgm:pt>
    <dgm:pt modelId="{99412267-11FE-3A44-B383-5F2E135A601D}" type="pres">
      <dgm:prSet presAssocID="{669EF96D-5530-4C0C-8543-22832EB0F654}" presName="Child1" presStyleLbl="revTx" presStyleIdx="5" presStyleCnt="6">
        <dgm:presLayoutVars>
          <dgm:chMax val="0"/>
          <dgm:chPref val="0"/>
          <dgm:bulletEnabled val="1"/>
        </dgm:presLayoutVars>
      </dgm:prSet>
      <dgm:spPr/>
    </dgm:pt>
    <dgm:pt modelId="{36E1906D-B6BF-9941-92B1-AF56AE3CBBEB}" type="pres">
      <dgm:prSet presAssocID="{669EF96D-5530-4C0C-8543-22832EB0F654}" presName="Parent1" presStyleLbl="fgAcc0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AF0BC08-DA5B-8244-9441-356F5F3CB1F2}" type="presOf" srcId="{13526390-56C9-456D-9867-524A0F84D364}" destId="{3747AFC2-CA44-4F4C-B8B9-8DD09255E50C}" srcOrd="0" destOrd="0" presId="urn:microsoft.com/office/officeart/2018/layout/CircleProcess"/>
    <dgm:cxn modelId="{6194DC0F-5A72-2840-A02B-C02D91F46244}" type="presOf" srcId="{C16A3402-1B39-4FF0-9689-BE8A0D68CAE2}" destId="{B32ACC0F-7057-5F4D-B8C5-82CD7FBAD095}" srcOrd="0" destOrd="0" presId="urn:microsoft.com/office/officeart/2018/layout/CircleProcess"/>
    <dgm:cxn modelId="{E8E7921E-450B-4C43-8DC9-3BDDDFC722CA}" type="presOf" srcId="{BF35B392-C50D-47E6-8BA3-8CBF8039DF1E}" destId="{0C8D16BF-2AD7-2849-8BA3-041F98D8BFC7}" srcOrd="0" destOrd="0" presId="urn:microsoft.com/office/officeart/2018/layout/CircleProcess"/>
    <dgm:cxn modelId="{7FAC9C1E-FF71-4958-BCBB-03A4ACF225B8}" srcId="{E1F58649-D794-40D8-9C6E-AE5A40D0E5FF}" destId="{1659310B-CE70-40DB-B4C2-04C8C7840DE2}" srcOrd="4" destOrd="0" parTransId="{926D294B-3949-49DD-B0F9-F5D4DAF1E6A0}" sibTransId="{FACB2AB6-2185-42B0-B259-DDF54D1A3C43}"/>
    <dgm:cxn modelId="{B4A9DB21-4D25-DF41-826F-429AE2437032}" type="presOf" srcId="{15F05355-D1CF-4E23-A628-87E0CF94F3C9}" destId="{02A93318-DE7C-C842-8945-36AB0BA9E84D}" srcOrd="1" destOrd="0" presId="urn:microsoft.com/office/officeart/2018/layout/CircleProcess"/>
    <dgm:cxn modelId="{5AFA9F25-B9FF-42AB-BEE9-A6A5DC6787C9}" srcId="{E1F58649-D794-40D8-9C6E-AE5A40D0E5FF}" destId="{417FB8CB-2547-452D-9D29-4367283807D6}" srcOrd="5" destOrd="0" parTransId="{473EE051-C247-4A26-B2FC-9F4F5235B383}" sibTransId="{8834592B-FB96-4BBC-A208-30ABBB9E8EC1}"/>
    <dgm:cxn modelId="{465BF22B-DC3E-E044-A944-AE1B375B20C4}" type="presOf" srcId="{669EF96D-5530-4C0C-8543-22832EB0F654}" destId="{09473758-4F2B-FF4D-A588-A9947B8495A8}" srcOrd="0" destOrd="0" presId="urn:microsoft.com/office/officeart/2018/layout/CircleProcess"/>
    <dgm:cxn modelId="{6073172D-D6A6-414A-B207-96DA66DAAA06}" srcId="{E1F58649-D794-40D8-9C6E-AE5A40D0E5FF}" destId="{669EF96D-5530-4C0C-8543-22832EB0F654}" srcOrd="0" destOrd="0" parTransId="{AC2464A2-2C1B-4060-91E7-05E01C8205C1}" sibTransId="{2AFA845A-7DE7-445D-BE29-CFF19F810445}"/>
    <dgm:cxn modelId="{9E124030-1077-3448-8DC1-379172C2EEAA}" type="presOf" srcId="{6810F2EC-EA2A-48CB-8C54-8322A7B09FE9}" destId="{0DBB2779-3F54-3545-8C6A-077C83519A6F}" srcOrd="0" destOrd="1" presId="urn:microsoft.com/office/officeart/2018/layout/CircleProcess"/>
    <dgm:cxn modelId="{AC0AC139-3498-9945-AFC3-6C380C562BF3}" type="presOf" srcId="{1659310B-CE70-40DB-B4C2-04C8C7840DE2}" destId="{930A50F7-3FE6-BB47-9E2B-C5D382641EC0}" srcOrd="1" destOrd="0" presId="urn:microsoft.com/office/officeart/2018/layout/CircleProcess"/>
    <dgm:cxn modelId="{08B89B3B-5B24-B448-BFE0-429DFA22F65A}" type="presOf" srcId="{15F05355-D1CF-4E23-A628-87E0CF94F3C9}" destId="{9331895F-C7A6-0A41-9F38-93E55AA4BC0A}" srcOrd="0" destOrd="0" presId="urn:microsoft.com/office/officeart/2018/layout/CircleProcess"/>
    <dgm:cxn modelId="{2912BF3B-BC9F-4A3D-8995-CA2E0F0DB01E}" srcId="{E1F58649-D794-40D8-9C6E-AE5A40D0E5FF}" destId="{15F05355-D1CF-4E23-A628-87E0CF94F3C9}" srcOrd="3" destOrd="0" parTransId="{6A3926F7-A268-478E-BD2E-C2FA71D6D89F}" sibTransId="{01F7403E-FE59-48BA-880A-C2686C5A2CEC}"/>
    <dgm:cxn modelId="{94536346-30AD-394A-A9DF-7D8204E501AC}" type="presOf" srcId="{F7FDC2C8-F03F-4088-A407-D5B907D29AC9}" destId="{99412267-11FE-3A44-B383-5F2E135A601D}" srcOrd="0" destOrd="0" presId="urn:microsoft.com/office/officeart/2018/layout/CircleProcess"/>
    <dgm:cxn modelId="{FC7DE74B-B3E1-2D4E-9D9E-D9963A3B94A6}" type="presOf" srcId="{C45DB101-B495-470E-9D05-676AF8084BDD}" destId="{FB4E14B1-377D-3A46-874E-AFB7647DBA33}" srcOrd="0" destOrd="1" presId="urn:microsoft.com/office/officeart/2018/layout/CircleProcess"/>
    <dgm:cxn modelId="{9C6F1C59-4EA1-4A22-9585-8F672FEF512D}" srcId="{669EF96D-5530-4C0C-8543-22832EB0F654}" destId="{86F4040C-C577-4AF5-9DE2-1080BE47DD1E}" srcOrd="1" destOrd="0" parTransId="{8743CE44-8B49-42D4-B2F0-3327F9BBE3BA}" sibTransId="{EBE4E4FB-9FEE-4C3C-B61C-C77849D3E8E9}"/>
    <dgm:cxn modelId="{3D42875E-890C-44C0-8CA4-62C43652F245}" srcId="{1659310B-CE70-40DB-B4C2-04C8C7840DE2}" destId="{C45DB101-B495-470E-9D05-676AF8084BDD}" srcOrd="1" destOrd="0" parTransId="{84CA9E4E-71A8-4426-A226-AA13F3C57EAF}" sibTransId="{1DED04BD-5C7C-4DEA-A329-19F3B1F69C84}"/>
    <dgm:cxn modelId="{8A06AA63-2398-44F6-B89D-6919246658E4}" srcId="{9425F25F-60B3-4414-80C8-F6FCBD224182}" destId="{70F502E6-62E0-421D-82AF-0947B7E46D4E}" srcOrd="1" destOrd="0" parTransId="{4C0D3B07-FA7B-4A6A-893D-37515DD1889A}" sibTransId="{AE740019-4C3B-41CF-BE0D-72F3D2E4B6BD}"/>
    <dgm:cxn modelId="{E6CC6478-600C-4ACA-AA25-71EAC1D836D5}" srcId="{15F05355-D1CF-4E23-A628-87E0CF94F3C9}" destId="{9C783067-74ED-418D-B577-A99765E02050}" srcOrd="0" destOrd="0" parTransId="{3349D89A-D5D6-436D-BA43-295ECAD7ADF3}" sibTransId="{14EBE205-3EB1-4A8D-8131-EF6DE161C916}"/>
    <dgm:cxn modelId="{AAE2B07C-AEAE-4DBC-B365-1B08178D79AB}" srcId="{E1F58649-D794-40D8-9C6E-AE5A40D0E5FF}" destId="{9425F25F-60B3-4414-80C8-F6FCBD224182}" srcOrd="1" destOrd="0" parTransId="{54A34F4D-B2C4-4545-9B42-7E3791907CE3}" sibTransId="{77CB9E6B-E17C-45FE-93F7-E9D86193C059}"/>
    <dgm:cxn modelId="{35B18588-4725-4E01-B097-B5A2446D53E0}" srcId="{669EF96D-5530-4C0C-8543-22832EB0F654}" destId="{F7FDC2C8-F03F-4088-A407-D5B907D29AC9}" srcOrd="0" destOrd="0" parTransId="{E776BA38-531C-4900-8442-1BCEB966DCB5}" sibTransId="{459723C4-2AAC-474B-876F-2C86A3D883BC}"/>
    <dgm:cxn modelId="{DA3C998A-A7A5-6346-A8FF-7BC02E250054}" type="presOf" srcId="{86F4040C-C577-4AF5-9DE2-1080BE47DD1E}" destId="{99412267-11FE-3A44-B383-5F2E135A601D}" srcOrd="0" destOrd="1" presId="urn:microsoft.com/office/officeart/2018/layout/CircleProcess"/>
    <dgm:cxn modelId="{37C5938E-994B-134F-BFF2-E0CDFC04CCB1}" type="presOf" srcId="{669EF96D-5530-4C0C-8543-22832EB0F654}" destId="{36E1906D-B6BF-9941-92B1-AF56AE3CBBEB}" srcOrd="1" destOrd="0" presId="urn:microsoft.com/office/officeart/2018/layout/CircleProcess"/>
    <dgm:cxn modelId="{55ADD793-081E-AC41-958F-8651AFD97C7B}" type="presOf" srcId="{9425F25F-60B3-4414-80C8-F6FCBD224182}" destId="{5AC37328-2491-8B42-8222-7867B6A3E884}" srcOrd="1" destOrd="0" presId="urn:microsoft.com/office/officeart/2018/layout/CircleProcess"/>
    <dgm:cxn modelId="{8F25F79E-2C01-BF44-84BF-04135A69C507}" type="presOf" srcId="{BF35B392-C50D-47E6-8BA3-8CBF8039DF1E}" destId="{9F3305EF-83DC-8F47-A5D9-6FB8D9D154BB}" srcOrd="1" destOrd="0" presId="urn:microsoft.com/office/officeart/2018/layout/CircleProcess"/>
    <dgm:cxn modelId="{0F40D4A3-0860-074F-BA5D-9639D64CFCDD}" type="presOf" srcId="{1659310B-CE70-40DB-B4C2-04C8C7840DE2}" destId="{C294CFC0-9B2F-0541-8B40-4CE443CED79F}" srcOrd="0" destOrd="0" presId="urn:microsoft.com/office/officeart/2018/layout/CircleProcess"/>
    <dgm:cxn modelId="{20D0D3AF-4FDD-5148-B9AC-AC1D2070F0F9}" type="presOf" srcId="{E1F58649-D794-40D8-9C6E-AE5A40D0E5FF}" destId="{03B4C59B-D9CE-6F46-8293-EFD81A21F2D9}" srcOrd="0" destOrd="0" presId="urn:microsoft.com/office/officeart/2018/layout/CircleProcess"/>
    <dgm:cxn modelId="{8769A9C5-A749-EC43-8B5E-8A39B334EDF4}" type="presOf" srcId="{417FB8CB-2547-452D-9D29-4367283807D6}" destId="{90D9702A-BA55-F140-8412-4E693362313C}" srcOrd="1" destOrd="0" presId="urn:microsoft.com/office/officeart/2018/layout/CircleProcess"/>
    <dgm:cxn modelId="{FF4B87D1-BC9B-7E40-9D38-D01EFF03134F}" type="presOf" srcId="{9C783067-74ED-418D-B577-A99765E02050}" destId="{0DBB2779-3F54-3545-8C6A-077C83519A6F}" srcOrd="0" destOrd="0" presId="urn:microsoft.com/office/officeart/2018/layout/CircleProcess"/>
    <dgm:cxn modelId="{25C9F8D3-7A80-4CB3-ACF9-E342D822B689}" srcId="{15F05355-D1CF-4E23-A628-87E0CF94F3C9}" destId="{6810F2EC-EA2A-48CB-8C54-8322A7B09FE9}" srcOrd="1" destOrd="0" parTransId="{F314D8A5-D764-4DDB-80EC-C0E23E816EDD}" sibTransId="{8657D71C-72D4-42C1-85E9-7C7C76740C3A}"/>
    <dgm:cxn modelId="{B6711AD5-D735-5D4A-B7B1-05981FFA43D9}" type="presOf" srcId="{A34E7898-E56A-414D-A36A-9DB4B1FB0BDC}" destId="{3747AFC2-CA44-4F4C-B8B9-8DD09255E50C}" srcOrd="0" destOrd="1" presId="urn:microsoft.com/office/officeart/2018/layout/CircleProcess"/>
    <dgm:cxn modelId="{CB57FAD7-021C-4B43-9E2A-895C9928DF01}" srcId="{417FB8CB-2547-452D-9D29-4367283807D6}" destId="{13526390-56C9-456D-9867-524A0F84D364}" srcOrd="0" destOrd="0" parTransId="{14BD7537-A8B1-4AA3-AB43-2F71253CD14C}" sibTransId="{BAD13D79-DB0A-4649-B4B6-2AEA0194622A}"/>
    <dgm:cxn modelId="{8A1C2FD9-D6A4-4590-8AD6-07159F553356}" srcId="{BF35B392-C50D-47E6-8BA3-8CBF8039DF1E}" destId="{FE5029A9-7224-4626-BF6E-AD6CD55BB2BB}" srcOrd="1" destOrd="0" parTransId="{495D8370-B34A-461F-9F8F-2D7826CBC340}" sibTransId="{8C15438A-5726-4FB6-A1DC-50480BB34E0C}"/>
    <dgm:cxn modelId="{B78B35DB-45CA-4E88-87FA-4A308B7E2A5D}" srcId="{417FB8CB-2547-452D-9D29-4367283807D6}" destId="{A34E7898-E56A-414D-A36A-9DB4B1FB0BDC}" srcOrd="1" destOrd="0" parTransId="{60F7296F-5843-4D34-B7F2-6FFA2F07A2A4}" sibTransId="{CF09CA46-62A9-41AE-B662-D683EC3F7F2A}"/>
    <dgm:cxn modelId="{61BE4DE2-F2EC-8848-976B-3F7E51B48A03}" type="presOf" srcId="{70F502E6-62E0-421D-82AF-0947B7E46D4E}" destId="{B32ACC0F-7057-5F4D-B8C5-82CD7FBAD095}" srcOrd="0" destOrd="1" presId="urn:microsoft.com/office/officeart/2018/layout/CircleProcess"/>
    <dgm:cxn modelId="{0A8768E4-77DB-CE47-9849-BC48ED03F363}" type="presOf" srcId="{FE5029A9-7224-4626-BF6E-AD6CD55BB2BB}" destId="{A9B7F7E5-E4F4-F34A-A3F3-795F589FAD14}" srcOrd="0" destOrd="1" presId="urn:microsoft.com/office/officeart/2018/layout/CircleProcess"/>
    <dgm:cxn modelId="{99D739E6-C69B-43C6-9D07-E0D9EC00A2DA}" srcId="{1659310B-CE70-40DB-B4C2-04C8C7840DE2}" destId="{CBD8A8D5-37E6-4CEE-BA85-E8CCEF89D6C7}" srcOrd="0" destOrd="0" parTransId="{49458362-D6EB-4E10-BECB-0DE2B42C5C07}" sibTransId="{244BC534-EE41-4690-B6AA-AEC64B910F62}"/>
    <dgm:cxn modelId="{6689C6EB-818F-B24F-AF85-2E17414175A7}" type="presOf" srcId="{417FB8CB-2547-452D-9D29-4367283807D6}" destId="{16BAE203-1B2E-C045-A7D4-5C0D3A3670B0}" srcOrd="0" destOrd="0" presId="urn:microsoft.com/office/officeart/2018/layout/CircleProcess"/>
    <dgm:cxn modelId="{593F9EEC-0C16-B940-AAC7-CED0A239D6E4}" type="presOf" srcId="{31E914CF-09F4-4FCA-A436-E53B2CB3F08E}" destId="{A9B7F7E5-E4F4-F34A-A3F3-795F589FAD14}" srcOrd="0" destOrd="0" presId="urn:microsoft.com/office/officeart/2018/layout/CircleProcess"/>
    <dgm:cxn modelId="{E05C8FED-EDAA-9F46-9E98-8832B2CA7466}" type="presOf" srcId="{9425F25F-60B3-4414-80C8-F6FCBD224182}" destId="{F2F8C528-02F7-E047-8E57-A27D5AA342FD}" srcOrd="0" destOrd="0" presId="urn:microsoft.com/office/officeart/2018/layout/CircleProcess"/>
    <dgm:cxn modelId="{8C9B4FEE-2A43-934D-8002-24D86B67919B}" type="presOf" srcId="{CBD8A8D5-37E6-4CEE-BA85-E8CCEF89D6C7}" destId="{FB4E14B1-377D-3A46-874E-AFB7647DBA33}" srcOrd="0" destOrd="0" presId="urn:microsoft.com/office/officeart/2018/layout/CircleProcess"/>
    <dgm:cxn modelId="{212300EF-177D-4397-987E-D8D5C8341A33}" srcId="{9425F25F-60B3-4414-80C8-F6FCBD224182}" destId="{C16A3402-1B39-4FF0-9689-BE8A0D68CAE2}" srcOrd="0" destOrd="0" parTransId="{637520F8-AAA5-4802-8978-FBED00165853}" sibTransId="{C83FF1FB-64B6-48B9-B224-3291EF7FD2BF}"/>
    <dgm:cxn modelId="{57D6C0F6-06BF-47B8-A41F-93C3556E571F}" srcId="{E1F58649-D794-40D8-9C6E-AE5A40D0E5FF}" destId="{BF35B392-C50D-47E6-8BA3-8CBF8039DF1E}" srcOrd="2" destOrd="0" parTransId="{D8A1D97E-7BC8-4F29-8DD8-2C295916B9D7}" sibTransId="{A4532039-F2F8-4EB9-B385-F7918A1DD959}"/>
    <dgm:cxn modelId="{94148BF9-6FE4-4EA2-A465-68E868345E7E}" srcId="{BF35B392-C50D-47E6-8BA3-8CBF8039DF1E}" destId="{31E914CF-09F4-4FCA-A436-E53B2CB3F08E}" srcOrd="0" destOrd="0" parTransId="{68148FC6-486C-4028-B3D0-5AADBADFCAED}" sibTransId="{013899BC-908E-4D1C-8E95-C1DBF2BB1340}"/>
    <dgm:cxn modelId="{4CCA1CDE-C831-6D48-B7B6-789CAB3FCD9A}" type="presParOf" srcId="{03B4C59B-D9CE-6F46-8293-EFD81A21F2D9}" destId="{8EEF3E76-C667-954A-B3E7-71666E3F607A}" srcOrd="0" destOrd="0" presId="urn:microsoft.com/office/officeart/2018/layout/CircleProcess"/>
    <dgm:cxn modelId="{DF54399B-A523-A247-AB07-DAAC264D34ED}" type="presParOf" srcId="{8EEF3E76-C667-954A-B3E7-71666E3F607A}" destId="{C8F435BA-FED8-1B46-9FBB-39110482046A}" srcOrd="0" destOrd="0" presId="urn:microsoft.com/office/officeart/2018/layout/CircleProcess"/>
    <dgm:cxn modelId="{18C30EB6-0FB5-754C-81DB-0D85139D8FAF}" type="presParOf" srcId="{03B4C59B-D9CE-6F46-8293-EFD81A21F2D9}" destId="{C5C16D20-160B-EB4C-91AA-947D4651E4BD}" srcOrd="1" destOrd="0" presId="urn:microsoft.com/office/officeart/2018/layout/CircleProcess"/>
    <dgm:cxn modelId="{98DE6781-1421-B246-AAA2-BD2E0DCB396C}" type="presParOf" srcId="{C5C16D20-160B-EB4C-91AA-947D4651E4BD}" destId="{16BAE203-1B2E-C045-A7D4-5C0D3A3670B0}" srcOrd="0" destOrd="0" presId="urn:microsoft.com/office/officeart/2018/layout/CircleProcess"/>
    <dgm:cxn modelId="{99B178E9-57B1-B340-8473-DE40EC34D7D9}" type="presParOf" srcId="{03B4C59B-D9CE-6F46-8293-EFD81A21F2D9}" destId="{3747AFC2-CA44-4F4C-B8B9-8DD09255E50C}" srcOrd="2" destOrd="0" presId="urn:microsoft.com/office/officeart/2018/layout/CircleProcess"/>
    <dgm:cxn modelId="{D10B4F19-03CB-D04B-852A-3BAB9DC4ED11}" type="presParOf" srcId="{03B4C59B-D9CE-6F46-8293-EFD81A21F2D9}" destId="{90D9702A-BA55-F140-8412-4E693362313C}" srcOrd="3" destOrd="0" presId="urn:microsoft.com/office/officeart/2018/layout/CircleProcess"/>
    <dgm:cxn modelId="{050D4670-278D-314B-8CFF-F0DE22A6B173}" type="presParOf" srcId="{03B4C59B-D9CE-6F46-8293-EFD81A21F2D9}" destId="{CB115C1F-9516-5644-B422-04DD1237B737}" srcOrd="4" destOrd="0" presId="urn:microsoft.com/office/officeart/2018/layout/CircleProcess"/>
    <dgm:cxn modelId="{F727407C-0D2E-4741-9E38-8EC18ACF84A9}" type="presParOf" srcId="{CB115C1F-9516-5644-B422-04DD1237B737}" destId="{50C7E804-8B0D-DB47-8520-346FCA130722}" srcOrd="0" destOrd="0" presId="urn:microsoft.com/office/officeart/2018/layout/CircleProcess"/>
    <dgm:cxn modelId="{249C06E3-8B2A-4041-AC74-01D306F41DBD}" type="presParOf" srcId="{03B4C59B-D9CE-6F46-8293-EFD81A21F2D9}" destId="{2C8A5DF6-A187-A449-A1A0-E274664A4ECA}" srcOrd="5" destOrd="0" presId="urn:microsoft.com/office/officeart/2018/layout/CircleProcess"/>
    <dgm:cxn modelId="{8EDD0075-9684-7842-978C-C2A1417AF85E}" type="presParOf" srcId="{2C8A5DF6-A187-A449-A1A0-E274664A4ECA}" destId="{C294CFC0-9B2F-0541-8B40-4CE443CED79F}" srcOrd="0" destOrd="0" presId="urn:microsoft.com/office/officeart/2018/layout/CircleProcess"/>
    <dgm:cxn modelId="{E5F4E403-0E8B-E24A-B810-EEFA31C12AE4}" type="presParOf" srcId="{03B4C59B-D9CE-6F46-8293-EFD81A21F2D9}" destId="{FB4E14B1-377D-3A46-874E-AFB7647DBA33}" srcOrd="6" destOrd="0" presId="urn:microsoft.com/office/officeart/2018/layout/CircleProcess"/>
    <dgm:cxn modelId="{D4FD732A-4B68-A049-9B59-3AF56EC1D7FB}" type="presParOf" srcId="{03B4C59B-D9CE-6F46-8293-EFD81A21F2D9}" destId="{930A50F7-3FE6-BB47-9E2B-C5D382641EC0}" srcOrd="7" destOrd="0" presId="urn:microsoft.com/office/officeart/2018/layout/CircleProcess"/>
    <dgm:cxn modelId="{327D8FC7-FEE4-664C-9423-3017D09F4405}" type="presParOf" srcId="{03B4C59B-D9CE-6F46-8293-EFD81A21F2D9}" destId="{5139C392-7BF9-FD43-AB29-E37A519BCB65}" srcOrd="8" destOrd="0" presId="urn:microsoft.com/office/officeart/2018/layout/CircleProcess"/>
    <dgm:cxn modelId="{0A36BBD0-0F50-F446-99DA-7FCC9B1C182D}" type="presParOf" srcId="{5139C392-7BF9-FD43-AB29-E37A519BCB65}" destId="{DB7956CF-7F24-434A-89E6-03E25C982B92}" srcOrd="0" destOrd="0" presId="urn:microsoft.com/office/officeart/2018/layout/CircleProcess"/>
    <dgm:cxn modelId="{F422B5DC-2560-6E43-A09D-A1FACD0B73F9}" type="presParOf" srcId="{03B4C59B-D9CE-6F46-8293-EFD81A21F2D9}" destId="{FF989AC2-104E-8040-A910-DD6E9C186388}" srcOrd="9" destOrd="0" presId="urn:microsoft.com/office/officeart/2018/layout/CircleProcess"/>
    <dgm:cxn modelId="{A3EBD9D3-C378-514C-93CC-F888EE45F961}" type="presParOf" srcId="{FF989AC2-104E-8040-A910-DD6E9C186388}" destId="{9331895F-C7A6-0A41-9F38-93E55AA4BC0A}" srcOrd="0" destOrd="0" presId="urn:microsoft.com/office/officeart/2018/layout/CircleProcess"/>
    <dgm:cxn modelId="{CA7A5AC2-EC3A-2F4A-B4F3-B3014E630B49}" type="presParOf" srcId="{03B4C59B-D9CE-6F46-8293-EFD81A21F2D9}" destId="{0DBB2779-3F54-3545-8C6A-077C83519A6F}" srcOrd="10" destOrd="0" presId="urn:microsoft.com/office/officeart/2018/layout/CircleProcess"/>
    <dgm:cxn modelId="{BE3D1060-1584-5F4D-97FA-598F9B677474}" type="presParOf" srcId="{03B4C59B-D9CE-6F46-8293-EFD81A21F2D9}" destId="{02A93318-DE7C-C842-8945-36AB0BA9E84D}" srcOrd="11" destOrd="0" presId="urn:microsoft.com/office/officeart/2018/layout/CircleProcess"/>
    <dgm:cxn modelId="{978B73C0-3908-384C-BACC-34E6B642A1FC}" type="presParOf" srcId="{03B4C59B-D9CE-6F46-8293-EFD81A21F2D9}" destId="{90AF6F12-959C-E449-AE0B-2D55C3675264}" srcOrd="12" destOrd="0" presId="urn:microsoft.com/office/officeart/2018/layout/CircleProcess"/>
    <dgm:cxn modelId="{E38B6602-292E-A445-AAE1-55CCA77C4F36}" type="presParOf" srcId="{90AF6F12-959C-E449-AE0B-2D55C3675264}" destId="{0718F591-AD3F-004B-9FD6-7A0A525682E0}" srcOrd="0" destOrd="0" presId="urn:microsoft.com/office/officeart/2018/layout/CircleProcess"/>
    <dgm:cxn modelId="{CEF6DE7C-9552-D34D-977E-1FDBF93FAA4E}" type="presParOf" srcId="{03B4C59B-D9CE-6F46-8293-EFD81A21F2D9}" destId="{2E356214-3534-D94C-B934-7BA2F241E040}" srcOrd="13" destOrd="0" presId="urn:microsoft.com/office/officeart/2018/layout/CircleProcess"/>
    <dgm:cxn modelId="{D9CEEDE2-45B9-AE4F-98D3-F4525C77590C}" type="presParOf" srcId="{2E356214-3534-D94C-B934-7BA2F241E040}" destId="{0C8D16BF-2AD7-2849-8BA3-041F98D8BFC7}" srcOrd="0" destOrd="0" presId="urn:microsoft.com/office/officeart/2018/layout/CircleProcess"/>
    <dgm:cxn modelId="{FFCDBA3B-232E-0C45-BBA8-29B16DC7EC2F}" type="presParOf" srcId="{03B4C59B-D9CE-6F46-8293-EFD81A21F2D9}" destId="{A9B7F7E5-E4F4-F34A-A3F3-795F589FAD14}" srcOrd="14" destOrd="0" presId="urn:microsoft.com/office/officeart/2018/layout/CircleProcess"/>
    <dgm:cxn modelId="{75CB002C-E8C7-BA4F-BEB0-3BF3ABD46FAF}" type="presParOf" srcId="{03B4C59B-D9CE-6F46-8293-EFD81A21F2D9}" destId="{9F3305EF-83DC-8F47-A5D9-6FB8D9D154BB}" srcOrd="15" destOrd="0" presId="urn:microsoft.com/office/officeart/2018/layout/CircleProcess"/>
    <dgm:cxn modelId="{D2569046-D0D0-3948-B197-AD67AC1FD8E9}" type="presParOf" srcId="{03B4C59B-D9CE-6F46-8293-EFD81A21F2D9}" destId="{96805C45-D1AD-864A-8A73-6C4A7FF9E118}" srcOrd="16" destOrd="0" presId="urn:microsoft.com/office/officeart/2018/layout/CircleProcess"/>
    <dgm:cxn modelId="{3FA7AECD-78C6-F949-A147-6661F21414AC}" type="presParOf" srcId="{96805C45-D1AD-864A-8A73-6C4A7FF9E118}" destId="{8874645B-5237-E745-A3CC-655A6A8D1722}" srcOrd="0" destOrd="0" presId="urn:microsoft.com/office/officeart/2018/layout/CircleProcess"/>
    <dgm:cxn modelId="{5BE6ECFC-DBB3-AA4E-BF02-1B021C3202A8}" type="presParOf" srcId="{03B4C59B-D9CE-6F46-8293-EFD81A21F2D9}" destId="{271FAC7D-6FE7-A442-B498-FF2D1F92015B}" srcOrd="17" destOrd="0" presId="urn:microsoft.com/office/officeart/2018/layout/CircleProcess"/>
    <dgm:cxn modelId="{6F703ABB-2B0E-3E46-A911-AAB07BA0642C}" type="presParOf" srcId="{271FAC7D-6FE7-A442-B498-FF2D1F92015B}" destId="{F2F8C528-02F7-E047-8E57-A27D5AA342FD}" srcOrd="0" destOrd="0" presId="urn:microsoft.com/office/officeart/2018/layout/CircleProcess"/>
    <dgm:cxn modelId="{D4D7FC26-5C05-B741-B5BC-63F8909DF0F7}" type="presParOf" srcId="{03B4C59B-D9CE-6F46-8293-EFD81A21F2D9}" destId="{B32ACC0F-7057-5F4D-B8C5-82CD7FBAD095}" srcOrd="18" destOrd="0" presId="urn:microsoft.com/office/officeart/2018/layout/CircleProcess"/>
    <dgm:cxn modelId="{25047770-5F2F-9646-BAD8-BEB0F73ECFAB}" type="presParOf" srcId="{03B4C59B-D9CE-6F46-8293-EFD81A21F2D9}" destId="{5AC37328-2491-8B42-8222-7867B6A3E884}" srcOrd="19" destOrd="0" presId="urn:microsoft.com/office/officeart/2018/layout/CircleProcess"/>
    <dgm:cxn modelId="{02BC15DC-7552-6747-9640-DCCAA79E3490}" type="presParOf" srcId="{03B4C59B-D9CE-6F46-8293-EFD81A21F2D9}" destId="{340F73F0-4E19-C245-ACE3-C3CAA11ED576}" srcOrd="20" destOrd="0" presId="urn:microsoft.com/office/officeart/2018/layout/CircleProcess"/>
    <dgm:cxn modelId="{F72453F1-FEB6-BD49-852C-3EE48B383630}" type="presParOf" srcId="{340F73F0-4E19-C245-ACE3-C3CAA11ED576}" destId="{D8F2BE67-D965-2044-9A04-1A500DBEAEC5}" srcOrd="0" destOrd="0" presId="urn:microsoft.com/office/officeart/2018/layout/CircleProcess"/>
    <dgm:cxn modelId="{29E14179-A5B3-E84A-9C45-03EA82FDDA64}" type="presParOf" srcId="{03B4C59B-D9CE-6F46-8293-EFD81A21F2D9}" destId="{FD88503B-5A2D-7148-AE55-8CBF49D379C6}" srcOrd="21" destOrd="0" presId="urn:microsoft.com/office/officeart/2018/layout/CircleProcess"/>
    <dgm:cxn modelId="{FAF79614-6049-7A4B-89E8-5945DE043EE3}" type="presParOf" srcId="{FD88503B-5A2D-7148-AE55-8CBF49D379C6}" destId="{09473758-4F2B-FF4D-A588-A9947B8495A8}" srcOrd="0" destOrd="0" presId="urn:microsoft.com/office/officeart/2018/layout/CircleProcess"/>
    <dgm:cxn modelId="{5BDC0369-9683-3A41-A504-84326B694C6A}" type="presParOf" srcId="{03B4C59B-D9CE-6F46-8293-EFD81A21F2D9}" destId="{99412267-11FE-3A44-B383-5F2E135A601D}" srcOrd="22" destOrd="0" presId="urn:microsoft.com/office/officeart/2018/layout/CircleProcess"/>
    <dgm:cxn modelId="{E6AAA05A-55DE-7B4C-B0BA-B1CBE5CEB1A5}" type="presParOf" srcId="{03B4C59B-D9CE-6F46-8293-EFD81A21F2D9}" destId="{36E1906D-B6BF-9941-92B1-AF56AE3CBBEB}" srcOrd="23" destOrd="0" presId="urn:microsoft.com/office/officeart/2018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3CA2D7-98C5-47E7-81C6-16D07067CCA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30ECCAB-F0C1-4E32-BA61-B2528F9011B3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1. </a:t>
          </a:r>
          <a:r>
            <a:rPr lang="de-DE" b="1" dirty="0">
              <a:latin typeface="Poppins" pitchFamily="2" charset="77"/>
              <a:cs typeface="Poppins" pitchFamily="2" charset="77"/>
            </a:rPr>
            <a:t>Ausführliche Stundenplanungen: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EA3C7B8C-9A6A-40D0-B5A4-3A10FFF6771A}" type="parTrans" cxnId="{2AE3D9BA-B088-4E81-9527-28564D587DAD}">
      <dgm:prSet/>
      <dgm:spPr/>
      <dgm:t>
        <a:bodyPr/>
        <a:lstStyle/>
        <a:p>
          <a:endParaRPr lang="en-US"/>
        </a:p>
      </dgm:t>
    </dgm:pt>
    <dgm:pt modelId="{EEDD7BE9-D1EC-460F-94DA-D016FDEBAE11}" type="sibTrans" cxnId="{2AE3D9BA-B088-4E81-9527-28564D587DAD}">
      <dgm:prSet/>
      <dgm:spPr/>
      <dgm:t>
        <a:bodyPr/>
        <a:lstStyle/>
        <a:p>
          <a:endParaRPr lang="en-US"/>
        </a:p>
      </dgm:t>
    </dgm:pt>
    <dgm:pt modelId="{E932C707-B33C-4871-9378-3449E4950607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Detaillierte Anleitungen und Ziele für jede Stunde.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1471426A-0E29-4F89-B4FE-641B322A176F}" type="parTrans" cxnId="{C4DA2EB1-695E-48D7-B075-4466DA324F75}">
      <dgm:prSet/>
      <dgm:spPr/>
      <dgm:t>
        <a:bodyPr/>
        <a:lstStyle/>
        <a:p>
          <a:endParaRPr lang="en-US"/>
        </a:p>
      </dgm:t>
    </dgm:pt>
    <dgm:pt modelId="{BB678433-9006-4720-917B-3A83C75CD105}" type="sibTrans" cxnId="{C4DA2EB1-695E-48D7-B075-4466DA324F75}">
      <dgm:prSet/>
      <dgm:spPr/>
      <dgm:t>
        <a:bodyPr/>
        <a:lstStyle/>
        <a:p>
          <a:endParaRPr lang="en-US"/>
        </a:p>
      </dgm:t>
    </dgm:pt>
    <dgm:pt modelId="{FDA992B0-04C8-444F-BE6A-E705B8D21693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Klare Methoden und Vorschläge zur direkten Umsetzung.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B5B0910C-FB1B-4D07-9148-CFFA51E4B5F1}" type="parTrans" cxnId="{A3A1EF23-E338-451A-AB72-A2C9BF259396}">
      <dgm:prSet/>
      <dgm:spPr/>
      <dgm:t>
        <a:bodyPr/>
        <a:lstStyle/>
        <a:p>
          <a:endParaRPr lang="en-US"/>
        </a:p>
      </dgm:t>
    </dgm:pt>
    <dgm:pt modelId="{99B7AA67-0EB9-45A8-8F08-0267B740A88A}" type="sibTrans" cxnId="{A3A1EF23-E338-451A-AB72-A2C9BF259396}">
      <dgm:prSet/>
      <dgm:spPr/>
      <dgm:t>
        <a:bodyPr/>
        <a:lstStyle/>
        <a:p>
          <a:endParaRPr lang="en-US"/>
        </a:p>
      </dgm:t>
    </dgm:pt>
    <dgm:pt modelId="{39D21A86-5C3B-4E51-A1E3-E282556F3A4F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2. </a:t>
          </a:r>
          <a:r>
            <a:rPr lang="de-DE" b="1" dirty="0">
              <a:latin typeface="Poppins" pitchFamily="2" charset="77"/>
              <a:cs typeface="Poppins" pitchFamily="2" charset="77"/>
            </a:rPr>
            <a:t>Hilfreiche Texte und Materialien: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45B8AB07-7FE3-48B7-A3C1-E9BC724C77BB}" type="parTrans" cxnId="{E6D0AF11-165F-4E6E-9BFF-EF7A0AFA9985}">
      <dgm:prSet/>
      <dgm:spPr/>
      <dgm:t>
        <a:bodyPr/>
        <a:lstStyle/>
        <a:p>
          <a:endParaRPr lang="en-US"/>
        </a:p>
      </dgm:t>
    </dgm:pt>
    <dgm:pt modelId="{791EEFE6-5D79-455B-A48E-DD2A9AA7D3B1}" type="sibTrans" cxnId="{E6D0AF11-165F-4E6E-9BFF-EF7A0AFA9985}">
      <dgm:prSet/>
      <dgm:spPr/>
      <dgm:t>
        <a:bodyPr/>
        <a:lstStyle/>
        <a:p>
          <a:endParaRPr lang="en-US"/>
        </a:p>
      </dgm:t>
    </dgm:pt>
    <dgm:pt modelId="{DE8B368A-5AFD-46A4-B23A-6ADB72814308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Begleittexte zur Vertiefung des Themas.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822B9AD4-37AB-46D5-95AF-DC36C5668BC4}" type="parTrans" cxnId="{F2ED8F63-A877-42CC-9E81-15B3B0294A81}">
      <dgm:prSet/>
      <dgm:spPr/>
      <dgm:t>
        <a:bodyPr/>
        <a:lstStyle/>
        <a:p>
          <a:endParaRPr lang="en-US"/>
        </a:p>
      </dgm:t>
    </dgm:pt>
    <dgm:pt modelId="{A3B9FE8A-AFF2-4C6E-9BE4-E55DBEF1A809}" type="sibTrans" cxnId="{F2ED8F63-A877-42CC-9E81-15B3B0294A81}">
      <dgm:prSet/>
      <dgm:spPr/>
      <dgm:t>
        <a:bodyPr/>
        <a:lstStyle/>
        <a:p>
          <a:endParaRPr lang="en-US"/>
        </a:p>
      </dgm:t>
    </dgm:pt>
    <dgm:pt modelId="{BD5C121D-2AE8-4EEB-808D-72C1494A4DEE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Reflexionstexte zu positiven und negativen Aspekten des </a:t>
          </a:r>
          <a:r>
            <a:rPr lang="de-DE" dirty="0" err="1">
              <a:latin typeface="Poppins" pitchFamily="2" charset="77"/>
              <a:cs typeface="Poppins" pitchFamily="2" charset="77"/>
            </a:rPr>
            <a:t>Gamings</a:t>
          </a:r>
          <a:r>
            <a:rPr lang="de-DE" dirty="0">
              <a:latin typeface="Poppins" pitchFamily="2" charset="77"/>
              <a:cs typeface="Poppins" pitchFamily="2" charset="77"/>
            </a:rPr>
            <a:t>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9ABB2BD1-1058-4EC4-B67D-A3DE5A65BCCF}" type="parTrans" cxnId="{FCC65A5E-755F-41F0-A6CC-74582D7DE971}">
      <dgm:prSet/>
      <dgm:spPr/>
      <dgm:t>
        <a:bodyPr/>
        <a:lstStyle/>
        <a:p>
          <a:endParaRPr lang="en-US"/>
        </a:p>
      </dgm:t>
    </dgm:pt>
    <dgm:pt modelId="{948AC7D3-594C-4DAD-8D33-2BEEA8E1F490}" type="sibTrans" cxnId="{FCC65A5E-755F-41F0-A6CC-74582D7DE971}">
      <dgm:prSet/>
      <dgm:spPr/>
      <dgm:t>
        <a:bodyPr/>
        <a:lstStyle/>
        <a:p>
          <a:endParaRPr lang="en-US"/>
        </a:p>
      </dgm:t>
    </dgm:pt>
    <dgm:pt modelId="{D230CE2B-BB28-4906-916A-7610CC9A7232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3. </a:t>
          </a:r>
          <a:r>
            <a:rPr lang="de-DE" b="1" dirty="0">
              <a:latin typeface="Poppins" pitchFamily="2" charset="77"/>
              <a:cs typeface="Poppins" pitchFamily="2" charset="77"/>
            </a:rPr>
            <a:t>Nützliche Links: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914D8DC1-D908-4E27-8BE7-56E549EB1D4A}" type="parTrans" cxnId="{97F05FF5-6CA6-4AD5-A4BA-B6AE971D93FC}">
      <dgm:prSet/>
      <dgm:spPr/>
      <dgm:t>
        <a:bodyPr/>
        <a:lstStyle/>
        <a:p>
          <a:endParaRPr lang="en-US"/>
        </a:p>
      </dgm:t>
    </dgm:pt>
    <dgm:pt modelId="{EEAAB3AD-ADAC-4954-A2AE-47E663337B4A}" type="sibTrans" cxnId="{97F05FF5-6CA6-4AD5-A4BA-B6AE971D93FC}">
      <dgm:prSet/>
      <dgm:spPr/>
      <dgm:t>
        <a:bodyPr/>
        <a:lstStyle/>
        <a:p>
          <a:endParaRPr lang="en-US"/>
        </a:p>
      </dgm:t>
    </dgm:pt>
    <dgm:pt modelId="{C4E027F5-155E-4412-9F35-874F227D6719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Weiterführende Online-Ressourcen.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1880B075-0E7C-4E27-B143-90D278300335}" type="parTrans" cxnId="{17704A6D-F9B6-4E5A-A5F9-DD509539F75C}">
      <dgm:prSet/>
      <dgm:spPr/>
      <dgm:t>
        <a:bodyPr/>
        <a:lstStyle/>
        <a:p>
          <a:endParaRPr lang="en-US"/>
        </a:p>
      </dgm:t>
    </dgm:pt>
    <dgm:pt modelId="{C20F0FF9-F7D1-4379-B0CE-2593F83B9BE7}" type="sibTrans" cxnId="{17704A6D-F9B6-4E5A-A5F9-DD509539F75C}">
      <dgm:prSet/>
      <dgm:spPr/>
      <dgm:t>
        <a:bodyPr/>
        <a:lstStyle/>
        <a:p>
          <a:endParaRPr lang="en-US"/>
        </a:p>
      </dgm:t>
    </dgm:pt>
    <dgm:pt modelId="{5DECBC83-E411-4A2D-A0C9-14B46E1A2F4D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Links zu digitalen Tools für den Unterrichtseinsatz.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74785E8C-6C50-47D5-903C-D728D0EC3248}" type="parTrans" cxnId="{8ED2061B-53D8-4C40-9E2E-EC52DBDBAC11}">
      <dgm:prSet/>
      <dgm:spPr/>
      <dgm:t>
        <a:bodyPr/>
        <a:lstStyle/>
        <a:p>
          <a:endParaRPr lang="en-US"/>
        </a:p>
      </dgm:t>
    </dgm:pt>
    <dgm:pt modelId="{55175585-8CD5-4C0B-9071-2D6FD7D5F5A9}" type="sibTrans" cxnId="{8ED2061B-53D8-4C40-9E2E-EC52DBDBAC11}">
      <dgm:prSet/>
      <dgm:spPr/>
      <dgm:t>
        <a:bodyPr/>
        <a:lstStyle/>
        <a:p>
          <a:endParaRPr lang="en-US"/>
        </a:p>
      </dgm:t>
    </dgm:pt>
    <dgm:pt modelId="{46EF294F-C14C-4D48-993B-3CE453A8FB4F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4. </a:t>
          </a:r>
          <a:r>
            <a:rPr lang="de-DE" b="1" dirty="0">
              <a:latin typeface="Poppins" pitchFamily="2" charset="77"/>
              <a:cs typeface="Poppins" pitchFamily="2" charset="77"/>
            </a:rPr>
            <a:t>Direkt umsetzbare Ideen: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30F18D3B-F19A-4ACD-9E1E-44055CE9071F}" type="parTrans" cxnId="{D35867E8-9CEB-4762-9D8B-3525619DDD48}">
      <dgm:prSet/>
      <dgm:spPr/>
      <dgm:t>
        <a:bodyPr/>
        <a:lstStyle/>
        <a:p>
          <a:endParaRPr lang="en-US"/>
        </a:p>
      </dgm:t>
    </dgm:pt>
    <dgm:pt modelId="{9FAB5AA1-BA05-42E7-BBA2-077BE771418B}" type="sibTrans" cxnId="{D35867E8-9CEB-4762-9D8B-3525619DDD48}">
      <dgm:prSet/>
      <dgm:spPr/>
      <dgm:t>
        <a:bodyPr/>
        <a:lstStyle/>
        <a:p>
          <a:endParaRPr lang="en-US"/>
        </a:p>
      </dgm:t>
    </dgm:pt>
    <dgm:pt modelId="{8208D892-3C39-410D-8C3D-A95E42DD298B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Anregungen für kreative Projekte wie Plakate, Videos und Podcasts.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5BBBDDC6-8155-4F00-A3E8-A8887EFECEFD}" type="parTrans" cxnId="{47AFEA1F-E494-43E7-97C5-10F75C8B4567}">
      <dgm:prSet/>
      <dgm:spPr/>
      <dgm:t>
        <a:bodyPr/>
        <a:lstStyle/>
        <a:p>
          <a:endParaRPr lang="en-US"/>
        </a:p>
      </dgm:t>
    </dgm:pt>
    <dgm:pt modelId="{FB94D9D5-353C-458C-B23B-DDF2479F48F1}" type="sibTrans" cxnId="{47AFEA1F-E494-43E7-97C5-10F75C8B4567}">
      <dgm:prSet/>
      <dgm:spPr/>
      <dgm:t>
        <a:bodyPr/>
        <a:lstStyle/>
        <a:p>
          <a:endParaRPr lang="en-US"/>
        </a:p>
      </dgm:t>
    </dgm:pt>
    <dgm:pt modelId="{A9AE67E3-DBB0-4824-9470-B320713E7E5C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>
              <a:latin typeface="Poppins" pitchFamily="2" charset="77"/>
              <a:cs typeface="Poppins" pitchFamily="2" charset="77"/>
            </a:rPr>
            <a:t>Beispiele für Aufgaben, die im Unterricht umgesetzt werden können.</a:t>
          </a:r>
          <a:endParaRPr lang="en-US" dirty="0">
            <a:latin typeface="Poppins" pitchFamily="2" charset="77"/>
            <a:cs typeface="Poppins" pitchFamily="2" charset="77"/>
          </a:endParaRPr>
        </a:p>
      </dgm:t>
    </dgm:pt>
    <dgm:pt modelId="{83BBAA85-97B7-4B89-847A-D360B7F4DD35}" type="parTrans" cxnId="{3B43EBF9-EE3E-400E-9DA4-B18869E2D68B}">
      <dgm:prSet/>
      <dgm:spPr/>
      <dgm:t>
        <a:bodyPr/>
        <a:lstStyle/>
        <a:p>
          <a:endParaRPr lang="en-US"/>
        </a:p>
      </dgm:t>
    </dgm:pt>
    <dgm:pt modelId="{86954A66-5558-43C8-BF29-79E7C60916B6}" type="sibTrans" cxnId="{3B43EBF9-EE3E-400E-9DA4-B18869E2D68B}">
      <dgm:prSet/>
      <dgm:spPr/>
      <dgm:t>
        <a:bodyPr/>
        <a:lstStyle/>
        <a:p>
          <a:endParaRPr lang="en-US"/>
        </a:p>
      </dgm:t>
    </dgm:pt>
    <dgm:pt modelId="{BD3994D1-A592-4269-8639-8333A3215DE1}" type="pres">
      <dgm:prSet presAssocID="{083CA2D7-98C5-47E7-81C6-16D07067CCA3}" presName="root" presStyleCnt="0">
        <dgm:presLayoutVars>
          <dgm:dir/>
          <dgm:resizeHandles val="exact"/>
        </dgm:presLayoutVars>
      </dgm:prSet>
      <dgm:spPr/>
    </dgm:pt>
    <dgm:pt modelId="{D4305A51-9F59-4365-BAEA-3C872A180B82}" type="pres">
      <dgm:prSet presAssocID="{430ECCAB-F0C1-4E32-BA61-B2528F9011B3}" presName="compNode" presStyleCnt="0"/>
      <dgm:spPr/>
    </dgm:pt>
    <dgm:pt modelId="{2C736C7C-8CF4-46B6-BA33-B4579D40D016}" type="pres">
      <dgm:prSet presAssocID="{430ECCAB-F0C1-4E32-BA61-B2528F9011B3}" presName="bgRect" presStyleLbl="bgShp" presStyleIdx="0" presStyleCnt="4"/>
      <dgm:spPr/>
    </dgm:pt>
    <dgm:pt modelId="{9A05DC9B-1E86-4F17-9D70-DB5CE7D113BF}" type="pres">
      <dgm:prSet presAssocID="{430ECCAB-F0C1-4E32-BA61-B2528F9011B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</dgm:pt>
    <dgm:pt modelId="{F938AD73-0767-4E8F-B7FA-DBE5D85EAE4A}" type="pres">
      <dgm:prSet presAssocID="{430ECCAB-F0C1-4E32-BA61-B2528F9011B3}" presName="spaceRect" presStyleCnt="0"/>
      <dgm:spPr/>
    </dgm:pt>
    <dgm:pt modelId="{17AD0F9C-1419-42F5-8A31-72F60D554C2E}" type="pres">
      <dgm:prSet presAssocID="{430ECCAB-F0C1-4E32-BA61-B2528F9011B3}" presName="parTx" presStyleLbl="revTx" presStyleIdx="0" presStyleCnt="8">
        <dgm:presLayoutVars>
          <dgm:chMax val="0"/>
          <dgm:chPref val="0"/>
        </dgm:presLayoutVars>
      </dgm:prSet>
      <dgm:spPr/>
    </dgm:pt>
    <dgm:pt modelId="{13353FE3-B8B7-4210-8965-460C3A7C5CDB}" type="pres">
      <dgm:prSet presAssocID="{430ECCAB-F0C1-4E32-BA61-B2528F9011B3}" presName="desTx" presStyleLbl="revTx" presStyleIdx="1" presStyleCnt="8">
        <dgm:presLayoutVars/>
      </dgm:prSet>
      <dgm:spPr/>
    </dgm:pt>
    <dgm:pt modelId="{E5B80BBE-4A8F-4610-B19E-0B2FFF5DD066}" type="pres">
      <dgm:prSet presAssocID="{EEDD7BE9-D1EC-460F-94DA-D016FDEBAE11}" presName="sibTrans" presStyleCnt="0"/>
      <dgm:spPr/>
    </dgm:pt>
    <dgm:pt modelId="{6D9AFD38-0BF9-40F4-AD84-774AE88DFFFA}" type="pres">
      <dgm:prSet presAssocID="{39D21A86-5C3B-4E51-A1E3-E282556F3A4F}" presName="compNode" presStyleCnt="0"/>
      <dgm:spPr/>
    </dgm:pt>
    <dgm:pt modelId="{DBA74516-A5DD-46AA-9950-7AB681360377}" type="pres">
      <dgm:prSet presAssocID="{39D21A86-5C3B-4E51-A1E3-E282556F3A4F}" presName="bgRect" presStyleLbl="bgShp" presStyleIdx="1" presStyleCnt="4"/>
      <dgm:spPr/>
    </dgm:pt>
    <dgm:pt modelId="{895A2259-4F98-4999-B37E-765FE4246F2F}" type="pres">
      <dgm:prSet presAssocID="{39D21A86-5C3B-4E51-A1E3-E282556F3A4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</dgm:pt>
    <dgm:pt modelId="{BF7150F9-6DDC-4FF7-9506-FE364C0C5CBD}" type="pres">
      <dgm:prSet presAssocID="{39D21A86-5C3B-4E51-A1E3-E282556F3A4F}" presName="spaceRect" presStyleCnt="0"/>
      <dgm:spPr/>
    </dgm:pt>
    <dgm:pt modelId="{30757C75-CDD1-4072-912C-545D720245ED}" type="pres">
      <dgm:prSet presAssocID="{39D21A86-5C3B-4E51-A1E3-E282556F3A4F}" presName="parTx" presStyleLbl="revTx" presStyleIdx="2" presStyleCnt="8">
        <dgm:presLayoutVars>
          <dgm:chMax val="0"/>
          <dgm:chPref val="0"/>
        </dgm:presLayoutVars>
      </dgm:prSet>
      <dgm:spPr/>
    </dgm:pt>
    <dgm:pt modelId="{6911934F-5689-48D3-85A4-1E48A2E1CED4}" type="pres">
      <dgm:prSet presAssocID="{39D21A86-5C3B-4E51-A1E3-E282556F3A4F}" presName="desTx" presStyleLbl="revTx" presStyleIdx="3" presStyleCnt="8">
        <dgm:presLayoutVars/>
      </dgm:prSet>
      <dgm:spPr/>
    </dgm:pt>
    <dgm:pt modelId="{93F648E8-2A98-4A73-8364-A5851BAEABDC}" type="pres">
      <dgm:prSet presAssocID="{791EEFE6-5D79-455B-A48E-DD2A9AA7D3B1}" presName="sibTrans" presStyleCnt="0"/>
      <dgm:spPr/>
    </dgm:pt>
    <dgm:pt modelId="{FB445390-09EC-4DAC-BA3C-C9A6E806ACE0}" type="pres">
      <dgm:prSet presAssocID="{D230CE2B-BB28-4906-916A-7610CC9A7232}" presName="compNode" presStyleCnt="0"/>
      <dgm:spPr/>
    </dgm:pt>
    <dgm:pt modelId="{A6347629-EBF2-4AD8-BA47-3174A64ECA55}" type="pres">
      <dgm:prSet presAssocID="{D230CE2B-BB28-4906-916A-7610CC9A7232}" presName="bgRect" presStyleLbl="bgShp" presStyleIdx="2" presStyleCnt="4"/>
      <dgm:spPr/>
    </dgm:pt>
    <dgm:pt modelId="{13FD0369-EC14-43AA-99EE-7FA17A55A45A}" type="pres">
      <dgm:prSet presAssocID="{D230CE2B-BB28-4906-916A-7610CC9A723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</dgm:pt>
    <dgm:pt modelId="{E44222B9-072A-461B-9FEB-10543E9080DD}" type="pres">
      <dgm:prSet presAssocID="{D230CE2B-BB28-4906-916A-7610CC9A7232}" presName="spaceRect" presStyleCnt="0"/>
      <dgm:spPr/>
    </dgm:pt>
    <dgm:pt modelId="{908C443B-03CE-42C0-99EE-A65C01A6A77E}" type="pres">
      <dgm:prSet presAssocID="{D230CE2B-BB28-4906-916A-7610CC9A7232}" presName="parTx" presStyleLbl="revTx" presStyleIdx="4" presStyleCnt="8">
        <dgm:presLayoutVars>
          <dgm:chMax val="0"/>
          <dgm:chPref val="0"/>
        </dgm:presLayoutVars>
      </dgm:prSet>
      <dgm:spPr/>
    </dgm:pt>
    <dgm:pt modelId="{D2C965B5-DE02-4650-97FD-2B22D887CFD4}" type="pres">
      <dgm:prSet presAssocID="{D230CE2B-BB28-4906-916A-7610CC9A7232}" presName="desTx" presStyleLbl="revTx" presStyleIdx="5" presStyleCnt="8">
        <dgm:presLayoutVars/>
      </dgm:prSet>
      <dgm:spPr/>
    </dgm:pt>
    <dgm:pt modelId="{83DB6D7D-5617-41B0-83CC-7A35FF0A5F4C}" type="pres">
      <dgm:prSet presAssocID="{EEAAB3AD-ADAC-4954-A2AE-47E663337B4A}" presName="sibTrans" presStyleCnt="0"/>
      <dgm:spPr/>
    </dgm:pt>
    <dgm:pt modelId="{475F5D06-7F31-4B73-A970-6A2F49A9BCA9}" type="pres">
      <dgm:prSet presAssocID="{46EF294F-C14C-4D48-993B-3CE453A8FB4F}" presName="compNode" presStyleCnt="0"/>
      <dgm:spPr/>
    </dgm:pt>
    <dgm:pt modelId="{84571828-4E41-4C3E-8B27-3BC7ECA582DA}" type="pres">
      <dgm:prSet presAssocID="{46EF294F-C14C-4D48-993B-3CE453A8FB4F}" presName="bgRect" presStyleLbl="bgShp" presStyleIdx="3" presStyleCnt="4"/>
      <dgm:spPr/>
    </dgm:pt>
    <dgm:pt modelId="{E0C776A6-36A3-4CB4-AEB8-C284BE70CE47}" type="pres">
      <dgm:prSet presAssocID="{46EF294F-C14C-4D48-993B-3CE453A8FB4F}" presName="iconRect" presStyleLbl="node1" presStyleIdx="3" presStyleCnt="4"/>
      <dgm:spPr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</dgm:pt>
    <dgm:pt modelId="{F894C6E3-13B3-4FD7-AAC2-DBFC89CE197B}" type="pres">
      <dgm:prSet presAssocID="{46EF294F-C14C-4D48-993B-3CE453A8FB4F}" presName="spaceRect" presStyleCnt="0"/>
      <dgm:spPr/>
    </dgm:pt>
    <dgm:pt modelId="{01A6B8C5-667C-4A71-BE05-FF909C9DC71F}" type="pres">
      <dgm:prSet presAssocID="{46EF294F-C14C-4D48-993B-3CE453A8FB4F}" presName="parTx" presStyleLbl="revTx" presStyleIdx="6" presStyleCnt="8">
        <dgm:presLayoutVars>
          <dgm:chMax val="0"/>
          <dgm:chPref val="0"/>
        </dgm:presLayoutVars>
      </dgm:prSet>
      <dgm:spPr/>
    </dgm:pt>
    <dgm:pt modelId="{BA1E61C4-BC0E-42AB-945C-7A874FDD9AA3}" type="pres">
      <dgm:prSet presAssocID="{46EF294F-C14C-4D48-993B-3CE453A8FB4F}" presName="desTx" presStyleLbl="revTx" presStyleIdx="7" presStyleCnt="8">
        <dgm:presLayoutVars/>
      </dgm:prSet>
      <dgm:spPr/>
    </dgm:pt>
  </dgm:ptLst>
  <dgm:cxnLst>
    <dgm:cxn modelId="{788F1308-7B27-3946-B817-84A5E9BE63E5}" type="presOf" srcId="{46EF294F-C14C-4D48-993B-3CE453A8FB4F}" destId="{01A6B8C5-667C-4A71-BE05-FF909C9DC71F}" srcOrd="0" destOrd="0" presId="urn:microsoft.com/office/officeart/2018/2/layout/IconVerticalSolidList"/>
    <dgm:cxn modelId="{6113CE0A-EE82-6249-B9CF-F733A81416CB}" type="presOf" srcId="{8208D892-3C39-410D-8C3D-A95E42DD298B}" destId="{BA1E61C4-BC0E-42AB-945C-7A874FDD9AA3}" srcOrd="0" destOrd="0" presId="urn:microsoft.com/office/officeart/2018/2/layout/IconVerticalSolidList"/>
    <dgm:cxn modelId="{E6D0AF11-165F-4E6E-9BFF-EF7A0AFA9985}" srcId="{083CA2D7-98C5-47E7-81C6-16D07067CCA3}" destId="{39D21A86-5C3B-4E51-A1E3-E282556F3A4F}" srcOrd="1" destOrd="0" parTransId="{45B8AB07-7FE3-48B7-A3C1-E9BC724C77BB}" sibTransId="{791EEFE6-5D79-455B-A48E-DD2A9AA7D3B1}"/>
    <dgm:cxn modelId="{4B659317-0879-9646-A53B-F2271128B299}" type="presOf" srcId="{D230CE2B-BB28-4906-916A-7610CC9A7232}" destId="{908C443B-03CE-42C0-99EE-A65C01A6A77E}" srcOrd="0" destOrd="0" presId="urn:microsoft.com/office/officeart/2018/2/layout/IconVerticalSolidList"/>
    <dgm:cxn modelId="{8ED2061B-53D8-4C40-9E2E-EC52DBDBAC11}" srcId="{D230CE2B-BB28-4906-916A-7610CC9A7232}" destId="{5DECBC83-E411-4A2D-A0C9-14B46E1A2F4D}" srcOrd="1" destOrd="0" parTransId="{74785E8C-6C50-47D5-903C-D728D0EC3248}" sibTransId="{55175585-8CD5-4C0B-9071-2D6FD7D5F5A9}"/>
    <dgm:cxn modelId="{47AFEA1F-E494-43E7-97C5-10F75C8B4567}" srcId="{46EF294F-C14C-4D48-993B-3CE453A8FB4F}" destId="{8208D892-3C39-410D-8C3D-A95E42DD298B}" srcOrd="0" destOrd="0" parTransId="{5BBBDDC6-8155-4F00-A3E8-A8887EFECEFD}" sibTransId="{FB94D9D5-353C-458C-B23B-DDF2479F48F1}"/>
    <dgm:cxn modelId="{A3A1EF23-E338-451A-AB72-A2C9BF259396}" srcId="{430ECCAB-F0C1-4E32-BA61-B2528F9011B3}" destId="{FDA992B0-04C8-444F-BE6A-E705B8D21693}" srcOrd="1" destOrd="0" parTransId="{B5B0910C-FB1B-4D07-9148-CFFA51E4B5F1}" sibTransId="{99B7AA67-0EB9-45A8-8F08-0267B740A88A}"/>
    <dgm:cxn modelId="{841A1D32-517A-2646-80C0-2314B9CCDA6E}" type="presOf" srcId="{39D21A86-5C3B-4E51-A1E3-E282556F3A4F}" destId="{30757C75-CDD1-4072-912C-545D720245ED}" srcOrd="0" destOrd="0" presId="urn:microsoft.com/office/officeart/2018/2/layout/IconVerticalSolidList"/>
    <dgm:cxn modelId="{0DFEFD36-1F2A-A04A-B786-F1EC341FD103}" type="presOf" srcId="{E932C707-B33C-4871-9378-3449E4950607}" destId="{13353FE3-B8B7-4210-8965-460C3A7C5CDB}" srcOrd="0" destOrd="0" presId="urn:microsoft.com/office/officeart/2018/2/layout/IconVerticalSolidList"/>
    <dgm:cxn modelId="{7F1D7E5A-BD23-2A42-A936-B1C994EC7054}" type="presOf" srcId="{FDA992B0-04C8-444F-BE6A-E705B8D21693}" destId="{13353FE3-B8B7-4210-8965-460C3A7C5CDB}" srcOrd="0" destOrd="1" presId="urn:microsoft.com/office/officeart/2018/2/layout/IconVerticalSolidList"/>
    <dgm:cxn modelId="{FCC65A5E-755F-41F0-A6CC-74582D7DE971}" srcId="{39D21A86-5C3B-4E51-A1E3-E282556F3A4F}" destId="{BD5C121D-2AE8-4EEB-808D-72C1494A4DEE}" srcOrd="1" destOrd="0" parTransId="{9ABB2BD1-1058-4EC4-B67D-A3DE5A65BCCF}" sibTransId="{948AC7D3-594C-4DAD-8D33-2BEEA8E1F490}"/>
    <dgm:cxn modelId="{F2ED8F63-A877-42CC-9E81-15B3B0294A81}" srcId="{39D21A86-5C3B-4E51-A1E3-E282556F3A4F}" destId="{DE8B368A-5AFD-46A4-B23A-6ADB72814308}" srcOrd="0" destOrd="0" parTransId="{822B9AD4-37AB-46D5-95AF-DC36C5668BC4}" sibTransId="{A3B9FE8A-AFF2-4C6E-9BE4-E55DBEF1A809}"/>
    <dgm:cxn modelId="{17704A6D-F9B6-4E5A-A5F9-DD509539F75C}" srcId="{D230CE2B-BB28-4906-916A-7610CC9A7232}" destId="{C4E027F5-155E-4412-9F35-874F227D6719}" srcOrd="0" destOrd="0" parTransId="{1880B075-0E7C-4E27-B143-90D278300335}" sibTransId="{C20F0FF9-F7D1-4379-B0CE-2593F83B9BE7}"/>
    <dgm:cxn modelId="{C8E3757D-FD7F-E04B-998D-7E88F9A7397C}" type="presOf" srcId="{5DECBC83-E411-4A2D-A0C9-14B46E1A2F4D}" destId="{D2C965B5-DE02-4650-97FD-2B22D887CFD4}" srcOrd="0" destOrd="1" presId="urn:microsoft.com/office/officeart/2018/2/layout/IconVerticalSolidList"/>
    <dgm:cxn modelId="{A67FF088-8735-FB46-A194-33042C9774A2}" type="presOf" srcId="{C4E027F5-155E-4412-9F35-874F227D6719}" destId="{D2C965B5-DE02-4650-97FD-2B22D887CFD4}" srcOrd="0" destOrd="0" presId="urn:microsoft.com/office/officeart/2018/2/layout/IconVerticalSolidList"/>
    <dgm:cxn modelId="{C4DA2EB1-695E-48D7-B075-4466DA324F75}" srcId="{430ECCAB-F0C1-4E32-BA61-B2528F9011B3}" destId="{E932C707-B33C-4871-9378-3449E4950607}" srcOrd="0" destOrd="0" parTransId="{1471426A-0E29-4F89-B4FE-641B322A176F}" sibTransId="{BB678433-9006-4720-917B-3A83C75CD105}"/>
    <dgm:cxn modelId="{2AE3D9BA-B088-4E81-9527-28564D587DAD}" srcId="{083CA2D7-98C5-47E7-81C6-16D07067CCA3}" destId="{430ECCAB-F0C1-4E32-BA61-B2528F9011B3}" srcOrd="0" destOrd="0" parTransId="{EA3C7B8C-9A6A-40D0-B5A4-3A10FFF6771A}" sibTransId="{EEDD7BE9-D1EC-460F-94DA-D016FDEBAE11}"/>
    <dgm:cxn modelId="{18A37ACF-A764-7149-B419-3E6DDADF55ED}" type="presOf" srcId="{BD5C121D-2AE8-4EEB-808D-72C1494A4DEE}" destId="{6911934F-5689-48D3-85A4-1E48A2E1CED4}" srcOrd="0" destOrd="1" presId="urn:microsoft.com/office/officeart/2018/2/layout/IconVerticalSolidList"/>
    <dgm:cxn modelId="{EF1609D2-7C55-0347-99C0-DC5FED2662AE}" type="presOf" srcId="{430ECCAB-F0C1-4E32-BA61-B2528F9011B3}" destId="{17AD0F9C-1419-42F5-8A31-72F60D554C2E}" srcOrd="0" destOrd="0" presId="urn:microsoft.com/office/officeart/2018/2/layout/IconVerticalSolidList"/>
    <dgm:cxn modelId="{AADC68E5-5BF0-7745-9DD5-1B215F2E7395}" type="presOf" srcId="{A9AE67E3-DBB0-4824-9470-B320713E7E5C}" destId="{BA1E61C4-BC0E-42AB-945C-7A874FDD9AA3}" srcOrd="0" destOrd="1" presId="urn:microsoft.com/office/officeart/2018/2/layout/IconVerticalSolidList"/>
    <dgm:cxn modelId="{D35867E8-9CEB-4762-9D8B-3525619DDD48}" srcId="{083CA2D7-98C5-47E7-81C6-16D07067CCA3}" destId="{46EF294F-C14C-4D48-993B-3CE453A8FB4F}" srcOrd="3" destOrd="0" parTransId="{30F18D3B-F19A-4ACD-9E1E-44055CE9071F}" sibTransId="{9FAB5AA1-BA05-42E7-BBA2-077BE771418B}"/>
    <dgm:cxn modelId="{C0C1B3F0-3FA6-D843-BD0D-2B5D0336A3C9}" type="presOf" srcId="{083CA2D7-98C5-47E7-81C6-16D07067CCA3}" destId="{BD3994D1-A592-4269-8639-8333A3215DE1}" srcOrd="0" destOrd="0" presId="urn:microsoft.com/office/officeart/2018/2/layout/IconVerticalSolidList"/>
    <dgm:cxn modelId="{97F05FF5-6CA6-4AD5-A4BA-B6AE971D93FC}" srcId="{083CA2D7-98C5-47E7-81C6-16D07067CCA3}" destId="{D230CE2B-BB28-4906-916A-7610CC9A7232}" srcOrd="2" destOrd="0" parTransId="{914D8DC1-D908-4E27-8BE7-56E549EB1D4A}" sibTransId="{EEAAB3AD-ADAC-4954-A2AE-47E663337B4A}"/>
    <dgm:cxn modelId="{6910D3F9-663A-BE42-8715-91D87D80014A}" type="presOf" srcId="{DE8B368A-5AFD-46A4-B23A-6ADB72814308}" destId="{6911934F-5689-48D3-85A4-1E48A2E1CED4}" srcOrd="0" destOrd="0" presId="urn:microsoft.com/office/officeart/2018/2/layout/IconVerticalSolidList"/>
    <dgm:cxn modelId="{3B43EBF9-EE3E-400E-9DA4-B18869E2D68B}" srcId="{46EF294F-C14C-4D48-993B-3CE453A8FB4F}" destId="{A9AE67E3-DBB0-4824-9470-B320713E7E5C}" srcOrd="1" destOrd="0" parTransId="{83BBAA85-97B7-4B89-847A-D360B7F4DD35}" sibTransId="{86954A66-5558-43C8-BF29-79E7C60916B6}"/>
    <dgm:cxn modelId="{4768C934-C317-2740-BAF1-8325870DC538}" type="presParOf" srcId="{BD3994D1-A592-4269-8639-8333A3215DE1}" destId="{D4305A51-9F59-4365-BAEA-3C872A180B82}" srcOrd="0" destOrd="0" presId="urn:microsoft.com/office/officeart/2018/2/layout/IconVerticalSolidList"/>
    <dgm:cxn modelId="{0FA08360-BE36-8140-889E-A3C6071819B0}" type="presParOf" srcId="{D4305A51-9F59-4365-BAEA-3C872A180B82}" destId="{2C736C7C-8CF4-46B6-BA33-B4579D40D016}" srcOrd="0" destOrd="0" presId="urn:microsoft.com/office/officeart/2018/2/layout/IconVerticalSolidList"/>
    <dgm:cxn modelId="{9348E685-8C5C-E941-9DFD-7A429E571E03}" type="presParOf" srcId="{D4305A51-9F59-4365-BAEA-3C872A180B82}" destId="{9A05DC9B-1E86-4F17-9D70-DB5CE7D113BF}" srcOrd="1" destOrd="0" presId="urn:microsoft.com/office/officeart/2018/2/layout/IconVerticalSolidList"/>
    <dgm:cxn modelId="{4B67BDAE-D86E-7C46-B3D0-AED285BF0804}" type="presParOf" srcId="{D4305A51-9F59-4365-BAEA-3C872A180B82}" destId="{F938AD73-0767-4E8F-B7FA-DBE5D85EAE4A}" srcOrd="2" destOrd="0" presId="urn:microsoft.com/office/officeart/2018/2/layout/IconVerticalSolidList"/>
    <dgm:cxn modelId="{3BBF6A14-DBE5-0844-982F-31DCBEAEDC84}" type="presParOf" srcId="{D4305A51-9F59-4365-BAEA-3C872A180B82}" destId="{17AD0F9C-1419-42F5-8A31-72F60D554C2E}" srcOrd="3" destOrd="0" presId="urn:microsoft.com/office/officeart/2018/2/layout/IconVerticalSolidList"/>
    <dgm:cxn modelId="{5C6B1F86-82A9-E149-BAA1-2C3BA949EADF}" type="presParOf" srcId="{D4305A51-9F59-4365-BAEA-3C872A180B82}" destId="{13353FE3-B8B7-4210-8965-460C3A7C5CDB}" srcOrd="4" destOrd="0" presId="urn:microsoft.com/office/officeart/2018/2/layout/IconVerticalSolidList"/>
    <dgm:cxn modelId="{EB42411A-CF7B-B24C-A932-B5D3FBEA7E67}" type="presParOf" srcId="{BD3994D1-A592-4269-8639-8333A3215DE1}" destId="{E5B80BBE-4A8F-4610-B19E-0B2FFF5DD066}" srcOrd="1" destOrd="0" presId="urn:microsoft.com/office/officeart/2018/2/layout/IconVerticalSolidList"/>
    <dgm:cxn modelId="{60C6E12E-4BE6-B849-A8E8-843B611F8554}" type="presParOf" srcId="{BD3994D1-A592-4269-8639-8333A3215DE1}" destId="{6D9AFD38-0BF9-40F4-AD84-774AE88DFFFA}" srcOrd="2" destOrd="0" presId="urn:microsoft.com/office/officeart/2018/2/layout/IconVerticalSolidList"/>
    <dgm:cxn modelId="{F7CF4E5B-7459-E24B-9FDC-1E94C5518FDA}" type="presParOf" srcId="{6D9AFD38-0BF9-40F4-AD84-774AE88DFFFA}" destId="{DBA74516-A5DD-46AA-9950-7AB681360377}" srcOrd="0" destOrd="0" presId="urn:microsoft.com/office/officeart/2018/2/layout/IconVerticalSolidList"/>
    <dgm:cxn modelId="{85F2CCD0-0329-0D4A-8186-393125A39D70}" type="presParOf" srcId="{6D9AFD38-0BF9-40F4-AD84-774AE88DFFFA}" destId="{895A2259-4F98-4999-B37E-765FE4246F2F}" srcOrd="1" destOrd="0" presId="urn:microsoft.com/office/officeart/2018/2/layout/IconVerticalSolidList"/>
    <dgm:cxn modelId="{1FC3B037-F308-D642-B178-0049752D5FB9}" type="presParOf" srcId="{6D9AFD38-0BF9-40F4-AD84-774AE88DFFFA}" destId="{BF7150F9-6DDC-4FF7-9506-FE364C0C5CBD}" srcOrd="2" destOrd="0" presId="urn:microsoft.com/office/officeart/2018/2/layout/IconVerticalSolidList"/>
    <dgm:cxn modelId="{FD1C4CBC-19D7-0C47-8C30-2C6CFFD17099}" type="presParOf" srcId="{6D9AFD38-0BF9-40F4-AD84-774AE88DFFFA}" destId="{30757C75-CDD1-4072-912C-545D720245ED}" srcOrd="3" destOrd="0" presId="urn:microsoft.com/office/officeart/2018/2/layout/IconVerticalSolidList"/>
    <dgm:cxn modelId="{A61E2FDF-5915-C348-B281-2B0F399FCF8F}" type="presParOf" srcId="{6D9AFD38-0BF9-40F4-AD84-774AE88DFFFA}" destId="{6911934F-5689-48D3-85A4-1E48A2E1CED4}" srcOrd="4" destOrd="0" presId="urn:microsoft.com/office/officeart/2018/2/layout/IconVerticalSolidList"/>
    <dgm:cxn modelId="{6DB94FB6-194C-DF44-9B8C-008EC2055EE2}" type="presParOf" srcId="{BD3994D1-A592-4269-8639-8333A3215DE1}" destId="{93F648E8-2A98-4A73-8364-A5851BAEABDC}" srcOrd="3" destOrd="0" presId="urn:microsoft.com/office/officeart/2018/2/layout/IconVerticalSolidList"/>
    <dgm:cxn modelId="{37DEDF27-9C1E-294C-A6F0-6761D4AF8A05}" type="presParOf" srcId="{BD3994D1-A592-4269-8639-8333A3215DE1}" destId="{FB445390-09EC-4DAC-BA3C-C9A6E806ACE0}" srcOrd="4" destOrd="0" presId="urn:microsoft.com/office/officeart/2018/2/layout/IconVerticalSolidList"/>
    <dgm:cxn modelId="{94D69136-06FE-EC42-88E8-EC6B40F2D757}" type="presParOf" srcId="{FB445390-09EC-4DAC-BA3C-C9A6E806ACE0}" destId="{A6347629-EBF2-4AD8-BA47-3174A64ECA55}" srcOrd="0" destOrd="0" presId="urn:microsoft.com/office/officeart/2018/2/layout/IconVerticalSolidList"/>
    <dgm:cxn modelId="{E6EEE88B-4E8F-254A-9B24-2B5F477FC505}" type="presParOf" srcId="{FB445390-09EC-4DAC-BA3C-C9A6E806ACE0}" destId="{13FD0369-EC14-43AA-99EE-7FA17A55A45A}" srcOrd="1" destOrd="0" presId="urn:microsoft.com/office/officeart/2018/2/layout/IconVerticalSolidList"/>
    <dgm:cxn modelId="{F2240C71-802C-B74F-84AC-342BC38474CC}" type="presParOf" srcId="{FB445390-09EC-4DAC-BA3C-C9A6E806ACE0}" destId="{E44222B9-072A-461B-9FEB-10543E9080DD}" srcOrd="2" destOrd="0" presId="urn:microsoft.com/office/officeart/2018/2/layout/IconVerticalSolidList"/>
    <dgm:cxn modelId="{43A2FD4C-1427-0B4E-B105-A3622C1B4565}" type="presParOf" srcId="{FB445390-09EC-4DAC-BA3C-C9A6E806ACE0}" destId="{908C443B-03CE-42C0-99EE-A65C01A6A77E}" srcOrd="3" destOrd="0" presId="urn:microsoft.com/office/officeart/2018/2/layout/IconVerticalSolidList"/>
    <dgm:cxn modelId="{3FA1D758-F7C1-EE44-9405-B798F39F87D2}" type="presParOf" srcId="{FB445390-09EC-4DAC-BA3C-C9A6E806ACE0}" destId="{D2C965B5-DE02-4650-97FD-2B22D887CFD4}" srcOrd="4" destOrd="0" presId="urn:microsoft.com/office/officeart/2018/2/layout/IconVerticalSolidList"/>
    <dgm:cxn modelId="{383C89A2-2250-BE48-9DA7-839EEEE3BD4F}" type="presParOf" srcId="{BD3994D1-A592-4269-8639-8333A3215DE1}" destId="{83DB6D7D-5617-41B0-83CC-7A35FF0A5F4C}" srcOrd="5" destOrd="0" presId="urn:microsoft.com/office/officeart/2018/2/layout/IconVerticalSolidList"/>
    <dgm:cxn modelId="{1F9BC596-6A9B-BD43-A967-DDDA9AAF19A1}" type="presParOf" srcId="{BD3994D1-A592-4269-8639-8333A3215DE1}" destId="{475F5D06-7F31-4B73-A970-6A2F49A9BCA9}" srcOrd="6" destOrd="0" presId="urn:microsoft.com/office/officeart/2018/2/layout/IconVerticalSolidList"/>
    <dgm:cxn modelId="{91E8E524-1476-6143-BDC5-F3CCBCC4C4BE}" type="presParOf" srcId="{475F5D06-7F31-4B73-A970-6A2F49A9BCA9}" destId="{84571828-4E41-4C3E-8B27-3BC7ECA582DA}" srcOrd="0" destOrd="0" presId="urn:microsoft.com/office/officeart/2018/2/layout/IconVerticalSolidList"/>
    <dgm:cxn modelId="{F2DB8F76-35A6-BD42-8A48-481E75692036}" type="presParOf" srcId="{475F5D06-7F31-4B73-A970-6A2F49A9BCA9}" destId="{E0C776A6-36A3-4CB4-AEB8-C284BE70CE47}" srcOrd="1" destOrd="0" presId="urn:microsoft.com/office/officeart/2018/2/layout/IconVerticalSolidList"/>
    <dgm:cxn modelId="{2DAD1507-B5A3-EE4F-981C-F07FC14A83B4}" type="presParOf" srcId="{475F5D06-7F31-4B73-A970-6A2F49A9BCA9}" destId="{F894C6E3-13B3-4FD7-AAC2-DBFC89CE197B}" srcOrd="2" destOrd="0" presId="urn:microsoft.com/office/officeart/2018/2/layout/IconVerticalSolidList"/>
    <dgm:cxn modelId="{4C8F5178-83DB-A944-9909-3795922F6D71}" type="presParOf" srcId="{475F5D06-7F31-4B73-A970-6A2F49A9BCA9}" destId="{01A6B8C5-667C-4A71-BE05-FF909C9DC71F}" srcOrd="3" destOrd="0" presId="urn:microsoft.com/office/officeart/2018/2/layout/IconVerticalSolidList"/>
    <dgm:cxn modelId="{208E65EE-EBF2-F644-B166-F8ACBEB6BF7D}" type="presParOf" srcId="{475F5D06-7F31-4B73-A970-6A2F49A9BCA9}" destId="{BA1E61C4-BC0E-42AB-945C-7A874FDD9AA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435BA-FED8-1B46-9FBB-39110482046A}">
      <dsp:nvSpPr>
        <dsp:cNvPr id="0" name=""/>
        <dsp:cNvSpPr/>
      </dsp:nvSpPr>
      <dsp:spPr>
        <a:xfrm>
          <a:off x="9737519" y="959445"/>
          <a:ext cx="1789744" cy="1789403"/>
        </a:xfrm>
        <a:prstGeom prst="ellipse">
          <a:avLst/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AE203-1B2E-C045-A7D4-5C0D3A3670B0}">
      <dsp:nvSpPr>
        <dsp:cNvPr id="0" name=""/>
        <dsp:cNvSpPr/>
      </dsp:nvSpPr>
      <dsp:spPr>
        <a:xfrm>
          <a:off x="9797783" y="1019103"/>
          <a:ext cx="1670352" cy="1670089"/>
        </a:xfrm>
        <a:prstGeom prst="ellipse">
          <a:avLst/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6: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Was macht dein Lieblingsspiel besonders?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10036567" y="1257732"/>
        <a:ext cx="1192783" cy="1192831"/>
      </dsp:txXfrm>
    </dsp:sp>
    <dsp:sp modelId="{3747AFC2-CA44-4F4C-B8B9-8DD09255E50C}">
      <dsp:nvSpPr>
        <dsp:cNvPr id="0" name=""/>
        <dsp:cNvSpPr/>
      </dsp:nvSpPr>
      <dsp:spPr>
        <a:xfrm>
          <a:off x="9797783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Zeig uns, warum dein Lieblingsspiel so genial ist!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Reflexion und kreative Darstellung des persönlichen Lieblingsspiels.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9797783" y="2781818"/>
        <a:ext cx="1670352" cy="980890"/>
      </dsp:txXfrm>
    </dsp:sp>
    <dsp:sp modelId="{50C7E804-8B0D-DB47-8520-346FCA130722}">
      <dsp:nvSpPr>
        <dsp:cNvPr id="0" name=""/>
        <dsp:cNvSpPr/>
      </dsp:nvSpPr>
      <dsp:spPr>
        <a:xfrm rot="2700000">
          <a:off x="7888773" y="959244"/>
          <a:ext cx="1789492" cy="1789492"/>
        </a:xfrm>
        <a:prstGeom prst="teardrop">
          <a:avLst>
            <a:gd name="adj" fmla="val 100000"/>
          </a:avLst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4CFC0-9B2F-0541-8B40-4CE443CED79F}">
      <dsp:nvSpPr>
        <dsp:cNvPr id="0" name=""/>
        <dsp:cNvSpPr/>
      </dsp:nvSpPr>
      <dsp:spPr>
        <a:xfrm>
          <a:off x="7948911" y="1019103"/>
          <a:ext cx="1670352" cy="1670089"/>
        </a:xfrm>
        <a:prstGeom prst="ellipse">
          <a:avLst/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5: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Wie können wir besser mit Spielen umgehen?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8187696" y="1257732"/>
        <a:ext cx="1192783" cy="1192831"/>
      </dsp:txXfrm>
    </dsp:sp>
    <dsp:sp modelId="{FB4E14B1-377D-3A46-874E-AFB7647DBA33}">
      <dsp:nvSpPr>
        <dsp:cNvPr id="0" name=""/>
        <dsp:cNvSpPr/>
      </dsp:nvSpPr>
      <dsp:spPr>
        <a:xfrm>
          <a:off x="7948911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Entwickle deine eigenen Tipps und Tricks fürs Gaming.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Praktisches Anwenden der erarbeiteten Strategien.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7948911" y="2781818"/>
        <a:ext cx="1670352" cy="980890"/>
      </dsp:txXfrm>
    </dsp:sp>
    <dsp:sp modelId="{DB7956CF-7F24-434A-89E6-03E25C982B92}">
      <dsp:nvSpPr>
        <dsp:cNvPr id="0" name=""/>
        <dsp:cNvSpPr/>
      </dsp:nvSpPr>
      <dsp:spPr>
        <a:xfrm rot="2700000">
          <a:off x="6039901" y="959244"/>
          <a:ext cx="1789492" cy="1789492"/>
        </a:xfrm>
        <a:prstGeom prst="teardrop">
          <a:avLst>
            <a:gd name="adj" fmla="val 100000"/>
          </a:avLst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31895F-C7A6-0A41-9F38-93E55AA4BC0A}">
      <dsp:nvSpPr>
        <dsp:cNvPr id="0" name=""/>
        <dsp:cNvSpPr/>
      </dsp:nvSpPr>
      <dsp:spPr>
        <a:xfrm>
          <a:off x="6100040" y="1019103"/>
          <a:ext cx="1670352" cy="1670089"/>
        </a:xfrm>
        <a:prstGeom prst="ellipse">
          <a:avLst/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4: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Wo kann Spielen auch schwierig sein?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6338824" y="1257732"/>
        <a:ext cx="1192783" cy="1192831"/>
      </dsp:txXfrm>
    </dsp:sp>
    <dsp:sp modelId="{0DBB2779-3F54-3545-8C6A-077C83519A6F}">
      <dsp:nvSpPr>
        <dsp:cNvPr id="0" name=""/>
        <dsp:cNvSpPr/>
      </dsp:nvSpPr>
      <dsp:spPr>
        <a:xfrm>
          <a:off x="6100040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>
              <a:latin typeface="Poppins" pitchFamily="2" charset="77"/>
              <a:cs typeface="Poppins" pitchFamily="2" charset="77"/>
            </a:rPr>
            <a:t> Erkenne die Schattenseiten des Gamings.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Erkennen und Reflektieren möglicher Risiken und Herausforderungen.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6100040" y="2781818"/>
        <a:ext cx="1670352" cy="980890"/>
      </dsp:txXfrm>
    </dsp:sp>
    <dsp:sp modelId="{0718F591-AD3F-004B-9FD6-7A0A525682E0}">
      <dsp:nvSpPr>
        <dsp:cNvPr id="0" name=""/>
        <dsp:cNvSpPr/>
      </dsp:nvSpPr>
      <dsp:spPr>
        <a:xfrm rot="2700000">
          <a:off x="4191030" y="959244"/>
          <a:ext cx="1789492" cy="1789492"/>
        </a:xfrm>
        <a:prstGeom prst="teardrop">
          <a:avLst>
            <a:gd name="adj" fmla="val 100000"/>
          </a:avLst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8D16BF-2AD7-2849-8BA3-041F98D8BFC7}">
      <dsp:nvSpPr>
        <dsp:cNvPr id="0" name=""/>
        <dsp:cNvSpPr/>
      </dsp:nvSpPr>
      <dsp:spPr>
        <a:xfrm>
          <a:off x="4251168" y="1019103"/>
          <a:ext cx="1670352" cy="1670089"/>
        </a:xfrm>
        <a:prstGeom prst="ellipse">
          <a:avLst/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3: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Was macht Spielen so toll?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4488815" y="1257732"/>
        <a:ext cx="1192783" cy="1192831"/>
      </dsp:txXfrm>
    </dsp:sp>
    <dsp:sp modelId="{A9B7F7E5-E4F4-F34A-A3F3-795F589FAD14}">
      <dsp:nvSpPr>
        <dsp:cNvPr id="0" name=""/>
        <dsp:cNvSpPr/>
      </dsp:nvSpPr>
      <dsp:spPr>
        <a:xfrm>
          <a:off x="4251168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>
              <a:latin typeface="Poppins" pitchFamily="2" charset="77"/>
              <a:cs typeface="Poppins" pitchFamily="2" charset="77"/>
            </a:rPr>
            <a:t> Finde heraus, warum Gaming so viel Spaß macht!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Bewusstmachung der Vorteile und positiven Effekte des </a:t>
          </a:r>
          <a:r>
            <a:rPr lang="de-DE" sz="1000" kern="1200" dirty="0" err="1">
              <a:latin typeface="Poppins" pitchFamily="2" charset="77"/>
              <a:cs typeface="Poppins" pitchFamily="2" charset="77"/>
            </a:rPr>
            <a:t>Gamings</a:t>
          </a:r>
          <a:r>
            <a:rPr lang="de-DE" sz="1000" kern="1200" dirty="0">
              <a:latin typeface="Poppins" pitchFamily="2" charset="77"/>
              <a:cs typeface="Poppins" pitchFamily="2" charset="77"/>
            </a:rPr>
            <a:t>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4251168" y="2781818"/>
        <a:ext cx="1670352" cy="980890"/>
      </dsp:txXfrm>
    </dsp:sp>
    <dsp:sp modelId="{8874645B-5237-E745-A3CC-655A6A8D1722}">
      <dsp:nvSpPr>
        <dsp:cNvPr id="0" name=""/>
        <dsp:cNvSpPr/>
      </dsp:nvSpPr>
      <dsp:spPr>
        <a:xfrm rot="2700000">
          <a:off x="2342158" y="959244"/>
          <a:ext cx="1789492" cy="1789492"/>
        </a:xfrm>
        <a:prstGeom prst="teardrop">
          <a:avLst>
            <a:gd name="adj" fmla="val 100000"/>
          </a:avLst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8C528-02F7-E047-8E57-A27D5AA342FD}">
      <dsp:nvSpPr>
        <dsp:cNvPr id="0" name=""/>
        <dsp:cNvSpPr/>
      </dsp:nvSpPr>
      <dsp:spPr>
        <a:xfrm>
          <a:off x="2402297" y="1019103"/>
          <a:ext cx="1670352" cy="1670089"/>
        </a:xfrm>
        <a:prstGeom prst="ellipse">
          <a:avLst/>
        </a:prstGeom>
        <a:solidFill>
          <a:srgbClr val="FF9D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2: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Welche Kategorien passen zu deinen Lieblingsspielen?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2639944" y="1257732"/>
        <a:ext cx="1192783" cy="1192831"/>
      </dsp:txXfrm>
    </dsp:sp>
    <dsp:sp modelId="{B32ACC0F-7057-5F4D-B8C5-82CD7FBAD095}">
      <dsp:nvSpPr>
        <dsp:cNvPr id="0" name=""/>
        <dsp:cNvSpPr/>
      </dsp:nvSpPr>
      <dsp:spPr>
        <a:xfrm>
          <a:off x="2402297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Wir erstellen coole Spielkategorien!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Entwicklung und Darstellung eigener Spielkategorien.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2402297" y="2781818"/>
        <a:ext cx="1670352" cy="980890"/>
      </dsp:txXfrm>
    </dsp:sp>
    <dsp:sp modelId="{D8F2BE67-D965-2044-9A04-1A500DBEAEC5}">
      <dsp:nvSpPr>
        <dsp:cNvPr id="0" name=""/>
        <dsp:cNvSpPr/>
      </dsp:nvSpPr>
      <dsp:spPr>
        <a:xfrm rot="2700000">
          <a:off x="493286" y="959244"/>
          <a:ext cx="1789492" cy="1789492"/>
        </a:xfrm>
        <a:prstGeom prst="teardrop">
          <a:avLst>
            <a:gd name="adj" fmla="val 100000"/>
          </a:avLst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73758-4F2B-FF4D-A588-A9947B8495A8}">
      <dsp:nvSpPr>
        <dsp:cNvPr id="0" name=""/>
        <dsp:cNvSpPr/>
      </dsp:nvSpPr>
      <dsp:spPr>
        <a:xfrm>
          <a:off x="552288" y="1019103"/>
          <a:ext cx="1670352" cy="1670089"/>
        </a:xfrm>
        <a:prstGeom prst="ellipse">
          <a:avLst/>
        </a:prstGeom>
        <a:solidFill>
          <a:srgbClr val="00D1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Stunde 1: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kern="1200" dirty="0">
              <a:latin typeface="Poppins" pitchFamily="2" charset="77"/>
              <a:cs typeface="Poppins" pitchFamily="2" charset="77"/>
            </a:rPr>
            <a:t>Wie viele verschiedene Arten von Spielen gibt es?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791072" y="1257732"/>
        <a:ext cx="1192783" cy="1192831"/>
      </dsp:txXfrm>
    </dsp:sp>
    <dsp:sp modelId="{99412267-11FE-3A44-B383-5F2E135A601D}">
      <dsp:nvSpPr>
        <dsp:cNvPr id="0" name=""/>
        <dsp:cNvSpPr/>
      </dsp:nvSpPr>
      <dsp:spPr>
        <a:xfrm>
          <a:off x="552288" y="2781818"/>
          <a:ext cx="1670352" cy="98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Gemeinsam entdecken wir die Welt der digitalen Spiele.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latin typeface="Poppins" pitchFamily="2" charset="77"/>
              <a:cs typeface="Poppins" pitchFamily="2" charset="77"/>
            </a:rPr>
            <a:t> Ziel: Erkennen der Vielfalt und Breite von digitalen Spielen.</a:t>
          </a:r>
          <a:endParaRPr lang="en-US" sz="1000" kern="1200" dirty="0">
            <a:latin typeface="Poppins" pitchFamily="2" charset="77"/>
            <a:cs typeface="Poppins" pitchFamily="2" charset="77"/>
          </a:endParaRPr>
        </a:p>
      </dsp:txBody>
      <dsp:txXfrm>
        <a:off x="552288" y="2781818"/>
        <a:ext cx="1670352" cy="980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736C7C-8CF4-46B6-BA33-B4579D40D016}">
      <dsp:nvSpPr>
        <dsp:cNvPr id="0" name=""/>
        <dsp:cNvSpPr/>
      </dsp:nvSpPr>
      <dsp:spPr>
        <a:xfrm>
          <a:off x="0" y="3928"/>
          <a:ext cx="10515600" cy="9144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05DC9B-1E86-4F17-9D70-DB5CE7D113BF}">
      <dsp:nvSpPr>
        <dsp:cNvPr id="0" name=""/>
        <dsp:cNvSpPr/>
      </dsp:nvSpPr>
      <dsp:spPr>
        <a:xfrm>
          <a:off x="276611" y="209672"/>
          <a:ext cx="502929" cy="5029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D0F9C-1419-42F5-8A31-72F60D554C2E}">
      <dsp:nvSpPr>
        <dsp:cNvPr id="0" name=""/>
        <dsp:cNvSpPr/>
      </dsp:nvSpPr>
      <dsp:spPr>
        <a:xfrm>
          <a:off x="1056151" y="3928"/>
          <a:ext cx="4732020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Poppins" pitchFamily="2" charset="77"/>
              <a:cs typeface="Poppins" pitchFamily="2" charset="77"/>
            </a:rPr>
            <a:t>1. </a:t>
          </a:r>
          <a:r>
            <a:rPr lang="de-DE" sz="2000" b="1" kern="1200" dirty="0">
              <a:latin typeface="Poppins" pitchFamily="2" charset="77"/>
              <a:cs typeface="Poppins" pitchFamily="2" charset="77"/>
            </a:rPr>
            <a:t>Ausführliche Stundenplanungen:</a:t>
          </a:r>
          <a:endParaRPr lang="en-US" sz="2000" kern="1200" dirty="0">
            <a:latin typeface="Poppins" pitchFamily="2" charset="77"/>
            <a:cs typeface="Poppins" pitchFamily="2" charset="77"/>
          </a:endParaRPr>
        </a:p>
      </dsp:txBody>
      <dsp:txXfrm>
        <a:off x="1056151" y="3928"/>
        <a:ext cx="4732020" cy="914416"/>
      </dsp:txXfrm>
    </dsp:sp>
    <dsp:sp modelId="{13353FE3-B8B7-4210-8965-460C3A7C5CDB}">
      <dsp:nvSpPr>
        <dsp:cNvPr id="0" name=""/>
        <dsp:cNvSpPr/>
      </dsp:nvSpPr>
      <dsp:spPr>
        <a:xfrm>
          <a:off x="5788171" y="3928"/>
          <a:ext cx="4726396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Detaillierte Anleitungen und Ziele für jede Stunde.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Klare Methoden und Vorschläge zur direkten Umsetzung.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</dsp:txBody>
      <dsp:txXfrm>
        <a:off x="5788171" y="3928"/>
        <a:ext cx="4726396" cy="914416"/>
      </dsp:txXfrm>
    </dsp:sp>
    <dsp:sp modelId="{DBA74516-A5DD-46AA-9950-7AB681360377}">
      <dsp:nvSpPr>
        <dsp:cNvPr id="0" name=""/>
        <dsp:cNvSpPr/>
      </dsp:nvSpPr>
      <dsp:spPr>
        <a:xfrm>
          <a:off x="0" y="1146949"/>
          <a:ext cx="10515600" cy="9144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A2259-4F98-4999-B37E-765FE4246F2F}">
      <dsp:nvSpPr>
        <dsp:cNvPr id="0" name=""/>
        <dsp:cNvSpPr/>
      </dsp:nvSpPr>
      <dsp:spPr>
        <a:xfrm>
          <a:off x="276611" y="1352693"/>
          <a:ext cx="502929" cy="50292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757C75-CDD1-4072-912C-545D720245ED}">
      <dsp:nvSpPr>
        <dsp:cNvPr id="0" name=""/>
        <dsp:cNvSpPr/>
      </dsp:nvSpPr>
      <dsp:spPr>
        <a:xfrm>
          <a:off x="1056151" y="1146949"/>
          <a:ext cx="4732020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Poppins" pitchFamily="2" charset="77"/>
              <a:cs typeface="Poppins" pitchFamily="2" charset="77"/>
            </a:rPr>
            <a:t>2. </a:t>
          </a:r>
          <a:r>
            <a:rPr lang="de-DE" sz="2000" b="1" kern="1200" dirty="0">
              <a:latin typeface="Poppins" pitchFamily="2" charset="77"/>
              <a:cs typeface="Poppins" pitchFamily="2" charset="77"/>
            </a:rPr>
            <a:t>Hilfreiche Texte und Materialien:</a:t>
          </a:r>
          <a:endParaRPr lang="en-US" sz="2000" kern="1200" dirty="0">
            <a:latin typeface="Poppins" pitchFamily="2" charset="77"/>
            <a:cs typeface="Poppins" pitchFamily="2" charset="77"/>
          </a:endParaRPr>
        </a:p>
      </dsp:txBody>
      <dsp:txXfrm>
        <a:off x="1056151" y="1146949"/>
        <a:ext cx="4732020" cy="914416"/>
      </dsp:txXfrm>
    </dsp:sp>
    <dsp:sp modelId="{6911934F-5689-48D3-85A4-1E48A2E1CED4}">
      <dsp:nvSpPr>
        <dsp:cNvPr id="0" name=""/>
        <dsp:cNvSpPr/>
      </dsp:nvSpPr>
      <dsp:spPr>
        <a:xfrm>
          <a:off x="5788171" y="1146949"/>
          <a:ext cx="4726396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Begleittexte zur Vertiefung des Themas.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Reflexionstexte zu positiven und negativen Aspekten des </a:t>
          </a:r>
          <a:r>
            <a:rPr lang="de-DE" sz="1100" kern="1200" dirty="0" err="1">
              <a:latin typeface="Poppins" pitchFamily="2" charset="77"/>
              <a:cs typeface="Poppins" pitchFamily="2" charset="77"/>
            </a:rPr>
            <a:t>Gamings</a:t>
          </a:r>
          <a:r>
            <a:rPr lang="de-DE" sz="1100" kern="1200" dirty="0">
              <a:latin typeface="Poppins" pitchFamily="2" charset="77"/>
              <a:cs typeface="Poppins" pitchFamily="2" charset="77"/>
            </a:rPr>
            <a:t>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</dsp:txBody>
      <dsp:txXfrm>
        <a:off x="5788171" y="1146949"/>
        <a:ext cx="4726396" cy="914416"/>
      </dsp:txXfrm>
    </dsp:sp>
    <dsp:sp modelId="{A6347629-EBF2-4AD8-BA47-3174A64ECA55}">
      <dsp:nvSpPr>
        <dsp:cNvPr id="0" name=""/>
        <dsp:cNvSpPr/>
      </dsp:nvSpPr>
      <dsp:spPr>
        <a:xfrm>
          <a:off x="0" y="2289971"/>
          <a:ext cx="10515600" cy="9144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0369-EC14-43AA-99EE-7FA17A55A45A}">
      <dsp:nvSpPr>
        <dsp:cNvPr id="0" name=""/>
        <dsp:cNvSpPr/>
      </dsp:nvSpPr>
      <dsp:spPr>
        <a:xfrm>
          <a:off x="276611" y="2495714"/>
          <a:ext cx="502929" cy="50292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8C443B-03CE-42C0-99EE-A65C01A6A77E}">
      <dsp:nvSpPr>
        <dsp:cNvPr id="0" name=""/>
        <dsp:cNvSpPr/>
      </dsp:nvSpPr>
      <dsp:spPr>
        <a:xfrm>
          <a:off x="1056151" y="2289971"/>
          <a:ext cx="4732020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Poppins" pitchFamily="2" charset="77"/>
              <a:cs typeface="Poppins" pitchFamily="2" charset="77"/>
            </a:rPr>
            <a:t>3. </a:t>
          </a:r>
          <a:r>
            <a:rPr lang="de-DE" sz="2000" b="1" kern="1200" dirty="0">
              <a:latin typeface="Poppins" pitchFamily="2" charset="77"/>
              <a:cs typeface="Poppins" pitchFamily="2" charset="77"/>
            </a:rPr>
            <a:t>Nützliche Links:</a:t>
          </a:r>
          <a:endParaRPr lang="en-US" sz="2000" kern="1200" dirty="0">
            <a:latin typeface="Poppins" pitchFamily="2" charset="77"/>
            <a:cs typeface="Poppins" pitchFamily="2" charset="77"/>
          </a:endParaRPr>
        </a:p>
      </dsp:txBody>
      <dsp:txXfrm>
        <a:off x="1056151" y="2289971"/>
        <a:ext cx="4732020" cy="914416"/>
      </dsp:txXfrm>
    </dsp:sp>
    <dsp:sp modelId="{D2C965B5-DE02-4650-97FD-2B22D887CFD4}">
      <dsp:nvSpPr>
        <dsp:cNvPr id="0" name=""/>
        <dsp:cNvSpPr/>
      </dsp:nvSpPr>
      <dsp:spPr>
        <a:xfrm>
          <a:off x="5788171" y="2289971"/>
          <a:ext cx="4726396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Weiterführende Online-Ressourcen.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Links zu digitalen Tools für den Unterrichtseinsatz.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</dsp:txBody>
      <dsp:txXfrm>
        <a:off x="5788171" y="2289971"/>
        <a:ext cx="4726396" cy="914416"/>
      </dsp:txXfrm>
    </dsp:sp>
    <dsp:sp modelId="{84571828-4E41-4C3E-8B27-3BC7ECA582DA}">
      <dsp:nvSpPr>
        <dsp:cNvPr id="0" name=""/>
        <dsp:cNvSpPr/>
      </dsp:nvSpPr>
      <dsp:spPr>
        <a:xfrm>
          <a:off x="0" y="3432992"/>
          <a:ext cx="10515600" cy="9144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776A6-36A3-4CB4-AEB8-C284BE70CE47}">
      <dsp:nvSpPr>
        <dsp:cNvPr id="0" name=""/>
        <dsp:cNvSpPr/>
      </dsp:nvSpPr>
      <dsp:spPr>
        <a:xfrm>
          <a:off x="276611" y="3638736"/>
          <a:ext cx="502929" cy="502929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A6B8C5-667C-4A71-BE05-FF909C9DC71F}">
      <dsp:nvSpPr>
        <dsp:cNvPr id="0" name=""/>
        <dsp:cNvSpPr/>
      </dsp:nvSpPr>
      <dsp:spPr>
        <a:xfrm>
          <a:off x="1056151" y="3432992"/>
          <a:ext cx="4732020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Poppins" pitchFamily="2" charset="77"/>
              <a:cs typeface="Poppins" pitchFamily="2" charset="77"/>
            </a:rPr>
            <a:t>4. </a:t>
          </a:r>
          <a:r>
            <a:rPr lang="de-DE" sz="2000" b="1" kern="1200" dirty="0">
              <a:latin typeface="Poppins" pitchFamily="2" charset="77"/>
              <a:cs typeface="Poppins" pitchFamily="2" charset="77"/>
            </a:rPr>
            <a:t>Direkt umsetzbare Ideen:</a:t>
          </a:r>
          <a:endParaRPr lang="en-US" sz="2000" kern="1200" dirty="0">
            <a:latin typeface="Poppins" pitchFamily="2" charset="77"/>
            <a:cs typeface="Poppins" pitchFamily="2" charset="77"/>
          </a:endParaRPr>
        </a:p>
      </dsp:txBody>
      <dsp:txXfrm>
        <a:off x="1056151" y="3432992"/>
        <a:ext cx="4732020" cy="914416"/>
      </dsp:txXfrm>
    </dsp:sp>
    <dsp:sp modelId="{BA1E61C4-BC0E-42AB-945C-7A874FDD9AA3}">
      <dsp:nvSpPr>
        <dsp:cNvPr id="0" name=""/>
        <dsp:cNvSpPr/>
      </dsp:nvSpPr>
      <dsp:spPr>
        <a:xfrm>
          <a:off x="5788171" y="3432992"/>
          <a:ext cx="4726396" cy="914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776" tIns="96776" rIns="96776" bIns="96776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Anregungen für kreative Projekte wie Plakate, Videos und Podcasts.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latin typeface="Poppins" pitchFamily="2" charset="77"/>
              <a:cs typeface="Poppins" pitchFamily="2" charset="77"/>
            </a:rPr>
            <a:t>Beispiele für Aufgaben, die im Unterricht umgesetzt werden können.</a:t>
          </a:r>
          <a:endParaRPr lang="en-US" sz="1100" kern="1200" dirty="0">
            <a:latin typeface="Poppins" pitchFamily="2" charset="77"/>
            <a:cs typeface="Poppins" pitchFamily="2" charset="77"/>
          </a:endParaRPr>
        </a:p>
      </dsp:txBody>
      <dsp:txXfrm>
        <a:off x="5788171" y="3432992"/>
        <a:ext cx="4726396" cy="914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node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0EE57-B94A-C74D-BEA4-D53B6EAF2BFE}" type="datetimeFigureOut">
              <a:rPr lang="de-DE" smtClean="0"/>
              <a:t>30.09.24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374EA-AB92-264F-8CD4-21B68D820C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357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374EA-AB92-264F-8CD4-21B68D820CC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96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1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9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0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4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9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1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6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8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3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58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3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A4B53A7-3209-46A6-9454-F38EAC8F11E7}" type="datetimeFigureOut">
              <a:rPr lang="en-US" smtClean="0"/>
              <a:pPr/>
              <a:t>9/30/24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27CE633F-9882-4A5C-83A2-1109D0C7326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7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5" r:id="rId6"/>
    <p:sldLayoutId id="2147483720" r:id="rId7"/>
    <p:sldLayoutId id="2147483721" r:id="rId8"/>
    <p:sldLayoutId id="2147483722" r:id="rId9"/>
    <p:sldLayoutId id="2147483724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D1D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15E2E-2377-6891-2703-F4E1AC837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4873" y="1924603"/>
            <a:ext cx="6347918" cy="3670098"/>
          </a:xfrm>
        </p:spPr>
        <p:txBody>
          <a:bodyPr anchor="b">
            <a:normAutofit/>
          </a:bodyPr>
          <a:lstStyle/>
          <a:p>
            <a:r>
              <a:rPr lang="de-DE" sz="5100" dirty="0"/>
              <a:t>Prävention durch Wissen – Klassifizierung von digitalen Spielen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2AA81B-B574-EDD0-167C-454F05457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49798" y="3197213"/>
            <a:ext cx="3633923" cy="2397488"/>
          </a:xfrm>
        </p:spPr>
        <p:txBody>
          <a:bodyPr anchor="ctr">
            <a:normAutofit/>
          </a:bodyPr>
          <a:lstStyle/>
          <a:p>
            <a:r>
              <a:rPr lang="de-DE" kern="100" spc="75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Unterrichtssequenz zur Prävention im Umgang mit digitalen Spielen und zur Förderung von Medienkompetenz</a:t>
            </a:r>
          </a:p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923D0C0-8714-CF27-9C1E-DC6CD44C4566}"/>
              </a:ext>
            </a:extLst>
          </p:cNvPr>
          <p:cNvSpPr txBox="1"/>
          <p:nvPr/>
        </p:nvSpPr>
        <p:spPr>
          <a:xfrm>
            <a:off x="920904" y="6598733"/>
            <a:ext cx="1127109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latin typeface="Poppins" pitchFamily="2" charset="77"/>
                <a:cs typeface="Poppins" pitchFamily="2" charset="77"/>
              </a:rPr>
              <a:t>Präsentation zur Unterrichtseinheit "Prävention durch Wissen - Klassifizierung von digitalen Spielen" von Jan Kötter für GAMESHIFT NRW unter CC BY 4.0-Lizenz via gameshift.nrw</a:t>
            </a:r>
          </a:p>
        </p:txBody>
      </p:sp>
      <p:pic>
        <p:nvPicPr>
          <p:cNvPr id="11" name="Grafik 10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58426D0B-F2DD-8A5C-FEE6-EF0D88D24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2" y="6594945"/>
            <a:ext cx="765252" cy="263055"/>
          </a:xfrm>
          <a:prstGeom prst="rect">
            <a:avLst/>
          </a:prstGeom>
        </p:spPr>
      </p:pic>
      <p:pic>
        <p:nvPicPr>
          <p:cNvPr id="10" name="Grafik 9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EB52051F-3A9E-6502-E85B-8B2C4022F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5094" y="117803"/>
            <a:ext cx="1860481" cy="4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8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19A46E39-49F8-E26D-A2B4-24470444C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094" y="117803"/>
            <a:ext cx="1860481" cy="421754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E46A5B3-4F2C-5A47-6B19-82A14A3C6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84" y="2750195"/>
            <a:ext cx="3939688" cy="1357607"/>
          </a:xfrm>
        </p:spPr>
        <p:txBody>
          <a:bodyPr>
            <a:normAutofit/>
          </a:bodyPr>
          <a:lstStyle/>
          <a:p>
            <a:pPr algn="r"/>
            <a:r>
              <a:rPr lang="de-DE" sz="4500" b="1" dirty="0"/>
              <a:t>Legitimation Sequenz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435B423-6089-2DD9-EEF5-B11D129CB9E5}"/>
              </a:ext>
            </a:extLst>
          </p:cNvPr>
          <p:cNvSpPr/>
          <p:nvPr/>
        </p:nvSpPr>
        <p:spPr>
          <a:xfrm>
            <a:off x="5081666" y="1070800"/>
            <a:ext cx="6505731" cy="1357607"/>
          </a:xfrm>
          <a:prstGeom prst="rect">
            <a:avLst/>
          </a:prstGeom>
          <a:solidFill>
            <a:srgbClr val="00D1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62B1990-62AE-9941-E72C-F7F2A1C883EE}"/>
              </a:ext>
            </a:extLst>
          </p:cNvPr>
          <p:cNvSpPr/>
          <p:nvPr/>
        </p:nvSpPr>
        <p:spPr>
          <a:xfrm>
            <a:off x="5081665" y="2750196"/>
            <a:ext cx="6505731" cy="1357607"/>
          </a:xfrm>
          <a:prstGeom prst="rect">
            <a:avLst/>
          </a:prstGeom>
          <a:solidFill>
            <a:srgbClr val="00D1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5708CE4-879C-E05E-32C8-F5A7BDE75E43}"/>
              </a:ext>
            </a:extLst>
          </p:cNvPr>
          <p:cNvSpPr/>
          <p:nvPr/>
        </p:nvSpPr>
        <p:spPr>
          <a:xfrm>
            <a:off x="5081665" y="4429592"/>
            <a:ext cx="6505731" cy="2046159"/>
          </a:xfrm>
          <a:prstGeom prst="rect">
            <a:avLst/>
          </a:prstGeom>
          <a:solidFill>
            <a:srgbClr val="00D1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9C92536-3BD6-1DB9-2F59-2331CD24077E}"/>
              </a:ext>
            </a:extLst>
          </p:cNvPr>
          <p:cNvSpPr txBox="1"/>
          <p:nvPr/>
        </p:nvSpPr>
        <p:spPr>
          <a:xfrm>
            <a:off x="5284032" y="1426437"/>
            <a:ext cx="6100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de-DE" dirty="0">
                <a:latin typeface="Poppins" pitchFamily="2" charset="77"/>
                <a:cs typeface="Poppins" pitchFamily="2" charset="77"/>
              </a:rPr>
              <a:t>Digitale Spiele sind ein zentraler Bestandteil des Alltags von Kindern und Jugendlichen.</a:t>
            </a:r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2DB3ED-93EF-F163-E59E-02B189582512}"/>
              </a:ext>
            </a:extLst>
          </p:cNvPr>
          <p:cNvSpPr txBox="1"/>
          <p:nvPr/>
        </p:nvSpPr>
        <p:spPr>
          <a:xfrm>
            <a:off x="5284032" y="2967334"/>
            <a:ext cx="61009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de-DE" dirty="0">
                <a:latin typeface="Poppins" pitchFamily="2" charset="77"/>
                <a:cs typeface="Poppins" pitchFamily="2" charset="77"/>
              </a:rPr>
              <a:t>Diese Unterrichtseinheit zielt darauf ab, einen reflektierten und verantwortungsvollen Umgang mit digitalen Spielen zu fördern.</a:t>
            </a:r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8E955F0-70AA-77C7-3EAC-4D0D16418F24}"/>
              </a:ext>
            </a:extLst>
          </p:cNvPr>
          <p:cNvSpPr txBox="1"/>
          <p:nvPr/>
        </p:nvSpPr>
        <p:spPr>
          <a:xfrm>
            <a:off x="5284032" y="4554400"/>
            <a:ext cx="61009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de-DE" dirty="0">
                <a:latin typeface="Poppins" pitchFamily="2" charset="77"/>
                <a:cs typeface="Poppins" pitchFamily="2" charset="77"/>
              </a:rPr>
              <a:t>Durch die Auseinandersetzung mit Genres, positiven und negativen Aspekten sowie der Entwicklung eigener Strategien lernen die Schüler*innen, die Welt der digitalen Spiele kritisch zu hinterfragen und bewusste Entscheidungen im Umgang mit digitalen Spielen zu treffen.</a:t>
            </a:r>
            <a:endParaRPr lang="en-US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0116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9EA0693-C76F-3F2D-8BF2-5693443CED77}"/>
              </a:ext>
            </a:extLst>
          </p:cNvPr>
          <p:cNvSpPr/>
          <p:nvPr/>
        </p:nvSpPr>
        <p:spPr>
          <a:xfrm>
            <a:off x="-1" y="0"/>
            <a:ext cx="5696263" cy="6858000"/>
          </a:xfrm>
          <a:prstGeom prst="rect">
            <a:avLst/>
          </a:prstGeom>
          <a:solidFill>
            <a:srgbClr val="00D1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B1A5CB-8417-465C-1484-DF619BDB9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364" y="389327"/>
            <a:ext cx="4508193" cy="5974414"/>
          </a:xfrm>
        </p:spPr>
        <p:txBody>
          <a:bodyPr anchor="ctr">
            <a:normAutofit/>
          </a:bodyPr>
          <a:lstStyle/>
          <a:p>
            <a:r>
              <a:rPr lang="de-DE" sz="5600" b="1" dirty="0"/>
              <a:t>Bezug zu den Lehrplänen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201E26-A5BD-A996-BCAA-04D7B0D6C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81935"/>
            <a:ext cx="4986955" cy="5974415"/>
          </a:xfrm>
        </p:spPr>
        <p:txBody>
          <a:bodyPr anchor="ctr">
            <a:normAutofit/>
          </a:bodyPr>
          <a:lstStyle/>
          <a:p>
            <a:r>
              <a:rPr lang="de-DE" sz="1800" dirty="0">
                <a:effectLst/>
              </a:rPr>
              <a:t>Die Unterrichtseinheit ist eng mit dem </a:t>
            </a:r>
            <a:r>
              <a:rPr lang="de-DE" sz="1800" b="1" dirty="0">
                <a:effectLst/>
              </a:rPr>
              <a:t>Medienkompetenzrahmen NRW</a:t>
            </a:r>
            <a:r>
              <a:rPr lang="de-DE" sz="1800" dirty="0">
                <a:effectLst/>
              </a:rPr>
              <a:t> verknüpft.</a:t>
            </a:r>
          </a:p>
          <a:p>
            <a:r>
              <a:rPr lang="de-DE" sz="1800" dirty="0">
                <a:effectLst/>
              </a:rPr>
              <a:t>Sie unterstützt die Entwicklung von Medienkompetenz, indem sie die Schüler*innen in den Bereichen Informationsverarbeitung, ethische Reflexion und kreativer Mediennutzung schult.</a:t>
            </a:r>
          </a:p>
          <a:p>
            <a:r>
              <a:rPr lang="de-DE" sz="1800" dirty="0">
                <a:effectLst/>
              </a:rPr>
              <a:t>Die </a:t>
            </a:r>
            <a:r>
              <a:rPr lang="de-DE" sz="1800" dirty="0"/>
              <a:t>Einheit</a:t>
            </a:r>
            <a:r>
              <a:rPr lang="de-DE" sz="1800" dirty="0">
                <a:effectLst/>
              </a:rPr>
              <a:t> lässt sich in verschiedene Fächer integrieren, darunter Informatik, Sozialwissenschaften und Deutsch, und fördert eine fächerübergreifende Medienbildung. Vor allem für die </a:t>
            </a:r>
            <a:r>
              <a:rPr lang="de-DE" sz="1800" dirty="0"/>
              <a:t>Projektarbeit ist sie hervorragend geeignet.</a:t>
            </a:r>
            <a:endParaRPr lang="de-DE" sz="1800" dirty="0">
              <a:effectLst/>
            </a:endParaRPr>
          </a:p>
        </p:txBody>
      </p:sp>
      <p:pic>
        <p:nvPicPr>
          <p:cNvPr id="4" name="Grafik 3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C8E49DC9-C7BD-C692-5AA4-D7DBFFA78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094" y="117803"/>
            <a:ext cx="1860481" cy="4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7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E6A7B-A3E6-1BC2-1AE9-6F4437A46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179" y="642969"/>
            <a:ext cx="9273915" cy="1325563"/>
          </a:xfrm>
        </p:spPr>
        <p:txBody>
          <a:bodyPr>
            <a:normAutofit/>
          </a:bodyPr>
          <a:lstStyle/>
          <a:p>
            <a:r>
              <a:rPr lang="de-DE" sz="3600" b="1" dirty="0"/>
              <a:t>Übersicht der Unterrichtsstunden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3742B70C-AD2A-F79A-CBDF-C71E7DDCD4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793033"/>
              </p:ext>
            </p:extLst>
          </p:nvPr>
        </p:nvGraphicFramePr>
        <p:xfrm>
          <a:off x="152400" y="1863693"/>
          <a:ext cx="1164974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F0DA95BD-775C-6A37-AAE0-D79DF13154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05094" y="117803"/>
            <a:ext cx="1860481" cy="42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7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D19993A5-4F6D-4C41-0704-12C16377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094" y="117803"/>
            <a:ext cx="1860481" cy="42175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C26202F-41BB-5E30-D6F1-0B6716A721F8}"/>
              </a:ext>
            </a:extLst>
          </p:cNvPr>
          <p:cNvSpPr txBox="1">
            <a:spLocks/>
          </p:cNvSpPr>
          <p:nvPr/>
        </p:nvSpPr>
        <p:spPr>
          <a:xfrm>
            <a:off x="931179" y="642969"/>
            <a:ext cx="92739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r>
              <a:rPr lang="de-DE" sz="3600" b="1" dirty="0"/>
              <a:t>Vorteile der Unterrichtseinheit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63787F8-FB19-527F-11B7-097385EB8596}"/>
              </a:ext>
            </a:extLst>
          </p:cNvPr>
          <p:cNvSpPr txBox="1"/>
          <p:nvPr/>
        </p:nvSpPr>
        <p:spPr>
          <a:xfrm>
            <a:off x="1099930" y="1775791"/>
            <a:ext cx="971384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Förderung der Medienkompetenz: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der Schüler*innen beim Erwerb wichtiger digitaler Fähigkeiten, in Übereinstimmung mit dem </a:t>
            </a:r>
            <a:r>
              <a:rPr lang="de-DE" sz="1600" dirty="0" err="1">
                <a:latin typeface="Poppins" pitchFamily="2" charset="77"/>
                <a:cs typeface="Poppins" pitchFamily="2" charset="77"/>
              </a:rPr>
              <a:t>Mediekompetenzrahmen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 NRW.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Hohe SchülerInnen-Motivation: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Nutzung eines </a:t>
            </a:r>
            <a:r>
              <a:rPr lang="de-DE" sz="1600" dirty="0" err="1">
                <a:latin typeface="Poppins" pitchFamily="2" charset="77"/>
                <a:cs typeface="Poppins" pitchFamily="2" charset="77"/>
              </a:rPr>
              <a:t>schüler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*innennahen Mediums, das zu einer aktiveren Teilnahme am Unterricht führt.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Vielfältige didaktische Methoden: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Breites Spektrum an Methoden, die verschiedene Lernstile ansprechen und den Unterricht abwechslungsreich gestalten.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Flexibilität und Anpassungsfähigkeit: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Leicht anpassbare Stundenplanungen für verschiedene Klassenstufen, Fächer und Lernniveaus.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Praktische und umsetzbare Materialien: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Bereitstellung von detaillierten Planungen, Texten und Links, die die Unterrichtsvorbereitung erleichtern.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Integration in bestehende Lehrpläne: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Problemlose Einbindung in Fächer wie Informatik, Sozialwissenschaften oder Deutsch.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Förderung von Selbstreflexion und kritischem Denken: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Anregung zur kritischen Auseinandersetzung mit dem eigenen Spielverhalten und der Entwicklung verantwortungsbewusster Entscheidungen.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Unterstützung der Vermittlung ethischer Werte: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Raum für Diskussionen über ethische Fragen und gesellschaftliche Werte im Kontext von digitalen Spielen.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>
                <a:latin typeface="Poppins" pitchFamily="2" charset="77"/>
                <a:cs typeface="Poppins" pitchFamily="2" charset="77"/>
              </a:rPr>
              <a:t>Einfache Integration digitaler Tools: </a:t>
            </a:r>
            <a:r>
              <a:rPr lang="de-DE" sz="1600" dirty="0">
                <a:latin typeface="Poppins" pitchFamily="2" charset="77"/>
                <a:cs typeface="Poppins" pitchFamily="2" charset="77"/>
              </a:rPr>
              <a:t>Förderung der digitalen Kompetenz durch den Einsatz von digitalen Werkzeugen im Unterricht.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25559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D1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FAA130-2FB5-B91E-58BB-CB9C9DD0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04918" cy="1325563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Praktisches Material zur Unterrichtseinheit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6A37ED94-9D84-7F53-E825-DECC12D88C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2843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Grafik 2" descr="Ein Bild, das Schrift, Grafiken, Text, Grafikdesign enthält.&#10;&#10;Automatisch generierte Beschreibung">
            <a:extLst>
              <a:ext uri="{FF2B5EF4-FFF2-40B4-BE49-F238E27FC236}">
                <a16:creationId xmlns:a16="http://schemas.microsoft.com/office/drawing/2014/main" id="{1AC6A278-B437-D00D-D160-1D5A75C1E5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55" y="28435"/>
            <a:ext cx="1933731" cy="58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7228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4557E2BFF423459460BE12F88B6F82" ma:contentTypeVersion="14" ma:contentTypeDescription="Ein neues Dokument erstellen." ma:contentTypeScope="" ma:versionID="5d959ef3f83b48e186db9c292eb228bb">
  <xsd:schema xmlns:xsd="http://www.w3.org/2001/XMLSchema" xmlns:xs="http://www.w3.org/2001/XMLSchema" xmlns:p="http://schemas.microsoft.com/office/2006/metadata/properties" xmlns:ns2="62536373-d020-4c32-9036-92629c461df0" xmlns:ns3="f7a1a21c-d733-499b-9739-fef04ed847bd" targetNamespace="http://schemas.microsoft.com/office/2006/metadata/properties" ma:root="true" ma:fieldsID="8ae3ac60edc53f289d70d0dce621008e" ns2:_="" ns3:_="">
    <xsd:import namespace="62536373-d020-4c32-9036-92629c461df0"/>
    <xsd:import namespace="f7a1a21c-d733-499b-9739-fef04ed84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536373-d020-4c32-9036-92629c461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dfc512a6-7b48-465f-b1fe-be98f06c2a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a1a21c-d733-499b-9739-fef04ed847b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71a83a9-78d4-44f7-a448-4ca2406e9df8}" ma:internalName="TaxCatchAll" ma:showField="CatchAllData" ma:web="f7a1a21c-d733-499b-9739-fef04ed84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a1a21c-d733-499b-9739-fef04ed847bd" xsi:nil="true"/>
    <lcf76f155ced4ddcb4097134ff3c332f xmlns="62536373-d020-4c32-9036-92629c461d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BBD164-4DD0-4E2F-A649-1C3AD33A1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536373-d020-4c32-9036-92629c461df0"/>
    <ds:schemaRef ds:uri="f7a1a21c-d733-499b-9739-fef04ed84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6D815B-3CB2-40B5-AB2D-4B82EC3396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6AB9BC-83C6-4454-A807-FC13E25BD18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7a1a21c-d733-499b-9739-fef04ed847bd"/>
    <ds:schemaRef ds:uri="62536373-d020-4c32-9036-92629c461df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Microsoft Macintosh PowerPoint</Application>
  <PresentationFormat>Breitbild</PresentationFormat>
  <Paragraphs>60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Aptos</vt:lpstr>
      <vt:lpstr>Arial</vt:lpstr>
      <vt:lpstr>Poppins</vt:lpstr>
      <vt:lpstr>GradientVTI</vt:lpstr>
      <vt:lpstr>Prävention durch Wissen – Klassifizierung von digitalen Spielen</vt:lpstr>
      <vt:lpstr>Legitimation Sequenz</vt:lpstr>
      <vt:lpstr>Bezug zu den Lehrplänen</vt:lpstr>
      <vt:lpstr>Übersicht der Unterrichtsstunden</vt:lpstr>
      <vt:lpstr>PowerPoint-Präsentation</vt:lpstr>
      <vt:lpstr>Praktisches Material zur Unterrichtseinheit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Kötter</dc:creator>
  <cp:lastModifiedBy>Judith Böttger</cp:lastModifiedBy>
  <cp:revision>2</cp:revision>
  <dcterms:created xsi:type="dcterms:W3CDTF">2024-08-31T09:35:33Z</dcterms:created>
  <dcterms:modified xsi:type="dcterms:W3CDTF">2024-09-30T09:58:04Z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0x010100E24557E2BFF423459460BE12F88B6F82</vt:lpwstr>
  </property>
  <property fmtid="{D5CDD505-2E9C-101B-9397-08002B2CF9AE}" pid="3" name="MediaServiceImageTags">
    <vt:lpwstr/>
  </property>
</Properties>
</file>