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CEC38C-E60E-7F40-8576-F502F776D4E7}" v="1" dt="2024-10-02T13:58:00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Böttger" userId="1dde06c0-ce99-47e4-b08d-2ad3976ef629" providerId="ADAL" clId="{78CEC38C-E60E-7F40-8576-F502F776D4E7}"/>
    <pc:docChg chg="modSld">
      <pc:chgData name="Judith Böttger" userId="1dde06c0-ce99-47e4-b08d-2ad3976ef629" providerId="ADAL" clId="{78CEC38C-E60E-7F40-8576-F502F776D4E7}" dt="2024-10-02T13:58:56.954" v="22" actId="2711"/>
      <pc:docMkLst>
        <pc:docMk/>
      </pc:docMkLst>
      <pc:sldChg chg="addSp modSp mod">
        <pc:chgData name="Judith Böttger" userId="1dde06c0-ce99-47e4-b08d-2ad3976ef629" providerId="ADAL" clId="{78CEC38C-E60E-7F40-8576-F502F776D4E7}" dt="2024-10-02T13:58:15.645" v="16" actId="20577"/>
        <pc:sldMkLst>
          <pc:docMk/>
          <pc:sldMk cId="2202194063" sldId="256"/>
        </pc:sldMkLst>
        <pc:spChg chg="mod">
          <ac:chgData name="Judith Böttger" userId="1dde06c0-ce99-47e4-b08d-2ad3976ef629" providerId="ADAL" clId="{78CEC38C-E60E-7F40-8576-F502F776D4E7}" dt="2024-10-02T13:57:58.713" v="1" actId="113"/>
          <ac:spMkLst>
            <pc:docMk/>
            <pc:sldMk cId="2202194063" sldId="256"/>
            <ac:spMk id="2" creationId="{C40F39C0-20DD-1AA8-F3BA-9CC108BABCDC}"/>
          </ac:spMkLst>
        </pc:spChg>
        <pc:spChg chg="mod">
          <ac:chgData name="Judith Böttger" userId="1dde06c0-ce99-47e4-b08d-2ad3976ef629" providerId="ADAL" clId="{78CEC38C-E60E-7F40-8576-F502F776D4E7}" dt="2024-10-02T13:57:35.423" v="0" actId="2711"/>
          <ac:spMkLst>
            <pc:docMk/>
            <pc:sldMk cId="2202194063" sldId="256"/>
            <ac:spMk id="3" creationId="{0AE7B5AD-67BB-82EB-E16E-B6F9CE215ECF}"/>
          </ac:spMkLst>
        </pc:spChg>
        <pc:spChg chg="add mod">
          <ac:chgData name="Judith Böttger" userId="1dde06c0-ce99-47e4-b08d-2ad3976ef629" providerId="ADAL" clId="{78CEC38C-E60E-7F40-8576-F502F776D4E7}" dt="2024-10-02T13:58:15.645" v="16" actId="20577"/>
          <ac:spMkLst>
            <pc:docMk/>
            <pc:sldMk cId="2202194063" sldId="256"/>
            <ac:spMk id="7" creationId="{C203EE88-6D58-50CF-40F1-997F57DE1077}"/>
          </ac:spMkLst>
        </pc:spChg>
        <pc:picChg chg="add mod">
          <ac:chgData name="Judith Böttger" userId="1dde06c0-ce99-47e4-b08d-2ad3976ef629" providerId="ADAL" clId="{78CEC38C-E60E-7F40-8576-F502F776D4E7}" dt="2024-10-02T13:58:00.165" v="2"/>
          <ac:picMkLst>
            <pc:docMk/>
            <pc:sldMk cId="2202194063" sldId="256"/>
            <ac:picMk id="4" creationId="{C3C684E2-AE30-B30B-3F65-FAD0B114FA43}"/>
          </ac:picMkLst>
        </pc:picChg>
        <pc:picChg chg="add mod">
          <ac:chgData name="Judith Böttger" userId="1dde06c0-ce99-47e4-b08d-2ad3976ef629" providerId="ADAL" clId="{78CEC38C-E60E-7F40-8576-F502F776D4E7}" dt="2024-10-02T13:58:00.165" v="2"/>
          <ac:picMkLst>
            <pc:docMk/>
            <pc:sldMk cId="2202194063" sldId="256"/>
            <ac:picMk id="5" creationId="{57E81DEF-C215-0009-6D0F-7491976E2287}"/>
          </ac:picMkLst>
        </pc:picChg>
        <pc:picChg chg="add mod">
          <ac:chgData name="Judith Böttger" userId="1dde06c0-ce99-47e4-b08d-2ad3976ef629" providerId="ADAL" clId="{78CEC38C-E60E-7F40-8576-F502F776D4E7}" dt="2024-10-02T13:58:08.467" v="4" actId="1076"/>
          <ac:picMkLst>
            <pc:docMk/>
            <pc:sldMk cId="2202194063" sldId="256"/>
            <ac:picMk id="8" creationId="{A9F9E72F-4528-DD7E-55C6-E39D24EC816D}"/>
          </ac:picMkLst>
        </pc:picChg>
      </pc:sldChg>
      <pc:sldChg chg="modSp mod">
        <pc:chgData name="Judith Böttger" userId="1dde06c0-ce99-47e4-b08d-2ad3976ef629" providerId="ADAL" clId="{78CEC38C-E60E-7F40-8576-F502F776D4E7}" dt="2024-10-02T13:58:34.976" v="19" actId="113"/>
        <pc:sldMkLst>
          <pc:docMk/>
          <pc:sldMk cId="4006615106" sldId="257"/>
        </pc:sldMkLst>
        <pc:spChg chg="mod">
          <ac:chgData name="Judith Böttger" userId="1dde06c0-ce99-47e4-b08d-2ad3976ef629" providerId="ADAL" clId="{78CEC38C-E60E-7F40-8576-F502F776D4E7}" dt="2024-10-02T13:58:34.976" v="19" actId="113"/>
          <ac:spMkLst>
            <pc:docMk/>
            <pc:sldMk cId="4006615106" sldId="257"/>
            <ac:spMk id="2" creationId="{8C45D844-6A82-00A8-F755-A875FEAE6032}"/>
          </ac:spMkLst>
        </pc:spChg>
        <pc:spChg chg="mod">
          <ac:chgData name="Judith Böttger" userId="1dde06c0-ce99-47e4-b08d-2ad3976ef629" providerId="ADAL" clId="{78CEC38C-E60E-7F40-8576-F502F776D4E7}" dt="2024-10-02T13:58:32.567" v="18" actId="255"/>
          <ac:spMkLst>
            <pc:docMk/>
            <pc:sldMk cId="4006615106" sldId="257"/>
            <ac:spMk id="9" creationId="{30388F40-033A-D51C-FBFF-E7295C3F7772}"/>
          </ac:spMkLst>
        </pc:spChg>
      </pc:sldChg>
      <pc:sldChg chg="modSp mod">
        <pc:chgData name="Judith Böttger" userId="1dde06c0-ce99-47e4-b08d-2ad3976ef629" providerId="ADAL" clId="{78CEC38C-E60E-7F40-8576-F502F776D4E7}" dt="2024-10-02T13:58:43.249" v="20" actId="2711"/>
        <pc:sldMkLst>
          <pc:docMk/>
          <pc:sldMk cId="1150489442" sldId="258"/>
        </pc:sldMkLst>
        <pc:spChg chg="mod">
          <ac:chgData name="Judith Böttger" userId="1dde06c0-ce99-47e4-b08d-2ad3976ef629" providerId="ADAL" clId="{78CEC38C-E60E-7F40-8576-F502F776D4E7}" dt="2024-10-02T13:58:43.249" v="20" actId="2711"/>
          <ac:spMkLst>
            <pc:docMk/>
            <pc:sldMk cId="1150489442" sldId="258"/>
            <ac:spMk id="9" creationId="{AB566627-53CD-F5B0-E6A8-0BA3349B8CB5}"/>
          </ac:spMkLst>
        </pc:spChg>
        <pc:spChg chg="mod">
          <ac:chgData name="Judith Böttger" userId="1dde06c0-ce99-47e4-b08d-2ad3976ef629" providerId="ADAL" clId="{78CEC38C-E60E-7F40-8576-F502F776D4E7}" dt="2024-10-02T13:58:43.249" v="20" actId="2711"/>
          <ac:spMkLst>
            <pc:docMk/>
            <pc:sldMk cId="1150489442" sldId="258"/>
            <ac:spMk id="11" creationId="{996B58CA-5165-43D0-E5AA-7EB35159FA0A}"/>
          </ac:spMkLst>
        </pc:spChg>
        <pc:spChg chg="mod">
          <ac:chgData name="Judith Böttger" userId="1dde06c0-ce99-47e4-b08d-2ad3976ef629" providerId="ADAL" clId="{78CEC38C-E60E-7F40-8576-F502F776D4E7}" dt="2024-10-02T13:58:43.249" v="20" actId="2711"/>
          <ac:spMkLst>
            <pc:docMk/>
            <pc:sldMk cId="1150489442" sldId="258"/>
            <ac:spMk id="12" creationId="{6A445985-8854-4E17-9010-F0B467A869C1}"/>
          </ac:spMkLst>
        </pc:spChg>
      </pc:sldChg>
      <pc:sldChg chg="modSp mod">
        <pc:chgData name="Judith Böttger" userId="1dde06c0-ce99-47e4-b08d-2ad3976ef629" providerId="ADAL" clId="{78CEC38C-E60E-7F40-8576-F502F776D4E7}" dt="2024-10-02T13:58:50.519" v="21" actId="2711"/>
        <pc:sldMkLst>
          <pc:docMk/>
          <pc:sldMk cId="3513414288" sldId="259"/>
        </pc:sldMkLst>
        <pc:spChg chg="mod">
          <ac:chgData name="Judith Böttger" userId="1dde06c0-ce99-47e4-b08d-2ad3976ef629" providerId="ADAL" clId="{78CEC38C-E60E-7F40-8576-F502F776D4E7}" dt="2024-10-02T13:58:50.519" v="21" actId="2711"/>
          <ac:spMkLst>
            <pc:docMk/>
            <pc:sldMk cId="3513414288" sldId="259"/>
            <ac:spMk id="15" creationId="{FDBCFE92-93C8-2E45-EBAC-09F4E25E35BE}"/>
          </ac:spMkLst>
        </pc:spChg>
        <pc:spChg chg="mod">
          <ac:chgData name="Judith Böttger" userId="1dde06c0-ce99-47e4-b08d-2ad3976ef629" providerId="ADAL" clId="{78CEC38C-E60E-7F40-8576-F502F776D4E7}" dt="2024-10-02T13:58:50.519" v="21" actId="2711"/>
          <ac:spMkLst>
            <pc:docMk/>
            <pc:sldMk cId="3513414288" sldId="259"/>
            <ac:spMk id="17" creationId="{E0FBEC91-0129-6CEB-746C-0681B2E2278E}"/>
          </ac:spMkLst>
        </pc:spChg>
      </pc:sldChg>
      <pc:sldChg chg="modSp mod">
        <pc:chgData name="Judith Böttger" userId="1dde06c0-ce99-47e4-b08d-2ad3976ef629" providerId="ADAL" clId="{78CEC38C-E60E-7F40-8576-F502F776D4E7}" dt="2024-10-02T13:58:56.954" v="22" actId="2711"/>
        <pc:sldMkLst>
          <pc:docMk/>
          <pc:sldMk cId="3052694694" sldId="260"/>
        </pc:sldMkLst>
        <pc:spChg chg="mod">
          <ac:chgData name="Judith Böttger" userId="1dde06c0-ce99-47e4-b08d-2ad3976ef629" providerId="ADAL" clId="{78CEC38C-E60E-7F40-8576-F502F776D4E7}" dt="2024-10-02T13:58:56.954" v="22" actId="2711"/>
          <ac:spMkLst>
            <pc:docMk/>
            <pc:sldMk cId="3052694694" sldId="260"/>
            <ac:spMk id="8" creationId="{EE6896D1-26F2-7B81-5772-7F1D959A9CA3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8T17:57:19.63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949 35 19973,'-21'-2'0,"0"0"2155,-5-1-2155,2 0 781,5 1-781,0 1 403,1 0-403,1 0 1263,-4 0-1263,1 0 0,-1 0 0,0 0 0,-1-1 0,-3 0 0,-1 0 0,0 1 0,-2 0 0,2 0 0,-2 0 0,0 0 0,3 0 0,0 0 0,0 0 0,-2 1 0,-3-1 0,2 1 0,1 0 0,2 1 0,0-1 0,-1 1 0,2 0 0,2 1 0,4 1 0,-5 4 0,1 1 0,-3 2 0,6 0 0,2-1 0,4 0 0,2 0 0,2-1 0,2 1 0,2 0 0,1 0 0,0 3 0,2-1 0,0 2 0,1-1 0,0 2 0,1 2 0,1-1 0,1 1 0,2 1 0,2-1 0,2 2 0,3 1 0,3-1 0,2 1 0,3-1 0,3 2 0,1-1 0,0 0 0,-1-3 0,-1-1 0,0-2 0,0-1 0,-3-3 0,-1-3 0,-1 0 0,1-1 0,3 1 0,4 0 0,1-1 0,2 2 0,2 0 0,0 1 0,2-1 0,-2-1 0,-3-1 0,0-1 0,-1-1 0,2 0 0,-4-1 0,-2-1 0,-1 0 0,-2-1 0,1 0 0,1 0 0,-3 0 0,3-2 0,0 1 0,2-2 0,1 0 0,-2 0 0,-4-1 0,-4 0 0,-1 0 0,5-2 0,2-2 0,1 0 0,-1-1 0,-5 1 0,0-1 0,0-1 0,0 0 0,0 0 0,1-1 0,-1 1 0,-2-1 0,-3 1 0,-3 0 0,-2-1 0,-1 0 0,1-1 0,-2 1 0,0 0 0,-1 1 0,0 1 0,-1-1 0,0 0 0,1 1 0,-1 1 0,-1 1 0,1-1 0,-2 0 0,1-2 0,-2 0 0,0 1 0,-1-2 0,1 0 0,-1 0 0,0 1 0,0 1 0,0 0 0,-2 0 0,1 1 0,0 2 0,-1 0 0,1 1 0,0 0 0,-1 0 0,0-2 0,-3 0 0,-1-1 0,-1 0 0,0 0 0,0 2 0,2 0 0,0 1 0,1 0 0,1 1 0,2 1 0,0 0 0,1 1 0,0 1 0,-1-1 0,-1 1 0,-1-2 0,3 2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8T18:01:05.82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668 78 24575,'-5'-9'0,"-2"0"0,-1 3 0,-2-1 0,-4-1 0,-3 0 0,-3 0 0,-3 0 0,-1 2 0,-3 2 0,3 2 0,-1 1 0,1 0 0,1 1 0,-2 0 0,3 0 0,2 0 0,1 1 0,0 0 0,-1-1 0,-1 2 0,1-1 0,2 1 0,0 1 0,1 0 0,-1 0 0,2-1 0,2 1 0,2-1 0,0 1 0,2 0 0,-1 0 0,1 1 0,0 0 0,0 2 0,-1 3 0,0 3 0,0 0 0,1 1 0,2-1 0,1 0 0,1 1 0,3-2 0,0 2 0,2 1 0,0 0 0,0 2 0,0 1 0,0 0 0,2-1 0,-1-1 0,1 0 0,1 1 0,0-1 0,2 0 0,0 1 0,1-1 0,0 1 0,0-1 0,-2-3 0,-1 0 0,0-2 0,0 2 0,0 0 0,0-1 0,0-1 0,1 0 0,0-1 0,0 1 0,1-2 0,0-1 0,1-2 0,-1 0 0,3 0 0,1-1 0,3 0 0,3 1 0,3-1 0,1 1 0,3 0 0,-1-1 0,1 0 0,2 0 0,1-1 0,3 1 0,3-1 0,-4-1 0,-3-1 0,-2 0 0,-6-1 0,1 0 0,-1 0 0,1 1 0,0-1 0,1 1 0,-2 0 0,-2-1 0,-1 1 0,1-1 0,1 0 0,2 1 0,-1-1 0,0 1 0,0-1 0,-1-1 0,0 1 0,-1-2 0,-2 0 0,0 0 0,-1-2 0,0 0 0,0-3 0,-1 1 0,-1-2 0,-1-1 0,0-1 0,0-2 0,-1-1 0,-2 0 0,0-1 0,-1 0 0,1-1 0,-1 1 0,0 1 0,-1 1 0,0 1 0,-1 1 0,0-3 0,1 0 0,0 0 0,-1-2 0,-1 3 0,1 0 0,-1 1 0,0 2 0,0 1 0,-1-1 0,1 0 0,-2 0 0,0-1 0,0 0 0,-1 0 0,-1 0 0,-1 1 0,0-1 0,-1 1 0,-2 0 0,1 0 0,1-1 0,-1 1 0,0 1 0,-1 0 0,-3 0 0,-2-1 0,-3 2 0,-3-1 0,-4 1 0,-2 0 0,-1 0 0,3 1 0,4 2 0,3 1 0,4 2 0,2 0 0,5 0 0,3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8T18:04:05.44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1421 144 13220,'-84'-25'0,"0"1"0,14 6 890,9 1 1,-11-4 0,12 6-891,-5 6 2381,-21 0-2381,0 5 1366,1 2-1366,10 4 3481,14 5-3481,-1 3 1455,4 5-1455,4 5 0,6 3 0,-4 5 0,5 3 0,5 1 0,7 1 0,3 1 0,5 1 0,1 5 0,6 1 0,7-1 0,4 2 0,4 3 0,4 1 0,5 8 0,6-4 0,8 2 0,6 1 0,7-1 0,10 4 0,7-4 0,16 2 0,3-5 0,2-5 0,-4-6 0,-8-9 0,2-2 0,2-1 0,11 2 0,15 4 0,5-2 0,3-2 0,-2-6 0,-10-7 0,6-4 0,-8-6 0,-4-2 0,0-4 0,-6-2 0,-3-4 0,-13-4 0,-11-4 0,-6-6 0,-4-4 0,2-5 0,-5-3 0,-5-3 0,-4-2 0,-3-3 0,-2-9 0,-3 1 0,-2-4 0,-3 2 0,-1 3 0,-1-3 0,-2 5 0,-3 3 0,-2 5 0,-2 2 0,-1 1 0,-2 2 0,-2 2 0,0 5 0,-2 7 0,-1 4 0,-2 1 0,-1 0 0,-1 2 0,-3-1 0,-3-2 0,-5-2 0,-5-5 0,0 1 0,-3-1 0,1 2 0,-1 1 0,-9-3 0,-14-1 0,-12-2 0,-8 3 0,0 3 0,11 8 0,9 4 0,15 5 0,10 2 0,6 3 0,4 1 0,7-1 0,5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8T18:04:10.71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1118 168 24575,'-26'-11'0,"-18"-6"0,-17-6 0,-12-4 0,-1 1 0,14 5 0,11 3 0,15 7 0,9 4 0,-1 3 0,-4 3 0,-5 0 0,-2 3 0,-2 3 0,-1 4 0,1 3 0,0 5 0,3 2 0,4 1 0,2 2 0,5 0 0,-1 7 0,1 3 0,2 3 0,3 1 0,3 0 0,-1 3 0,-1 1 0,-1 2 0,3 1 0,1 2 0,1 4 0,1 0 0,1 3 0,3-5 0,4-1 0,2 1 0,4 2 0,2 7 0,4 2 0,3-3 0,2-1 0,5-2 0,5 1 0,7 8 0,6-1 0,7 3 0,8 3 0,7-2 0,7 1 0,2-10 0,2-8 0,1-7 0,9-5 0,2-4 0,1-5 0,-2-8 0,-7-9 0,4-3 0,1-4 0,5-2 0,-2-4 0,-2-5 0,-4-3 0,-5-3 0,-5-3 0,-16 0 0,-11 0 0,-10-2 0,-3-2 0,6-7 0,3-2 0,3-6 0,1-2 0,-4-1 0,0-7 0,-7-1 0,-6-4 0,-7-1 0,-6 2 0,-4 0 0,-2 0 0,-2 1 0,-3 7 0,-3 4 0,-3 5 0,-4 0 0,-2-1 0,-1 3 0,-2 0 0,1 2 0,-1-1 0,-4-3 0,-1 0 0,-3 0 0,-4 0 0,-2-1 0,-1 2 0,2 4 0,5 6 0,0 2 0,-1 1 0,-2 1 0,-5 0 0,2 2 0,2 2 0,1 1 0,2 1 0,-5-3 0,-6-6 0,-2-2 0,-6-2 0,0-2 0,7 5 0,8 5 0,14 8 0,13 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8T18:06:59.48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1193 142 24575,'-65'-23'0,"1"1"0,8 5 0,-24-9 0,0 1 0,25 15 0,-6 1 0,1 4 0,-3 2 0,-2 2 0,3 1 0,5 1 0,11 4 0,2 3 0,-2 7 0,-1 6 0,-1 7 0,7 2 0,9 0 0,7 1 0,6-1 0,1 3 0,3 1 0,2-1 0,2 2 0,2 4 0,3 3 0,2 1 0,3 1 0,2-2 0,3-1 0,5 0 0,3-4 0,5-1 0,4-3 0,5 0 0,5 0 0,6-5 0,5-3 0,-1-8 0,3-4 0,1-4 0,1-3 0,4-1 0,-2-3 0,-1-1 0,2-2 0,3-2 0,10-2 0,2-1 0,1-1 0,-4 1 0,-7-1 0,-3 0 0,-8-2 0,-9-2 0,-8-2 0,-2-3 0,-1-2 0,0-1 0,-2 0 0,-1 1 0,-2-1 0,0-2 0,0-1 0,-2 0 0,-1 0 0,-2 1 0,-2-2 0,-3-3 0,-2-6 0,-3-2 0,-2-1 0,-3 3 0,-1 6 0,-1 0 0,-2 4 0,-2 2 0,-2 1 0,0-1 0,-3-1 0,-1-1 0,-4-2 0,-3-1 0,-5 1 0,-5-1 0,-4 5 0,-8 3 0,-2 3 0,-3 4-1696,-15 10 0,33-1 0,-6 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64862-4BC4-47AF-A040-8FC1FC1849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D8BA585-7CAA-60F8-B2C8-961D954CEE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5520D0-58F5-FF92-A8D2-939EA269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BD4BC9-F4E8-2445-CB33-DE03588FB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DE3CB-948E-42DA-A926-514FEBAE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584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AE94A-F20A-9F73-BE3E-AC57BC76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1CBAB23-DA87-C773-136A-7A1416809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004EEB-5390-212F-6019-79BE1FDD4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0FB2D-1E98-F8D3-FDB1-CE0A5CAD3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C63C33-17BF-08F1-ECDE-4AA49717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74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EAB4433-1DFD-B92F-6736-5881B9A2C1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B0272B7-ED3E-E497-CA8B-614E0100F6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B346F-E9C0-EC42-222C-9C70CCA6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9D3B2E-CC00-5A34-0F22-E3E49019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856113-87D9-139F-6D9A-EEDAF965D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58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67484-5110-0EE2-5DA5-464DF014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B3B3B1-BAEC-BE89-49A2-A4D51DA80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809319-79E6-6979-ED3B-7587BB420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CA4E67-8CC2-F5D6-49AC-73F96FDE3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1BD7BA-FCB4-A826-5232-45AD2925D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16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4ACC5D-8531-878E-4373-ABABE120A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CB998B-D409-A3ED-89C3-A17A5D191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0515E8-2E0F-DAC1-6953-AD8A1619B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13C422-18DD-04BC-333D-543113D52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7474CB-8327-2F63-F4BE-DD16BEB83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94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78016-6329-43A6-841C-9F21E9C5A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C85E27-1A66-D3A8-7442-7DAF5E9CF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3A9093-F2E6-18CC-C3BA-C9E7F2EE1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01F172-3F3F-26A6-F3B2-57163679A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6F3F74-7C30-AAA2-2771-3B7D024E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9B7021-E8B1-FC9F-49A7-5DACB9028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87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952278-38CF-7043-1811-1811D9DB3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B1DBFC-0710-1667-56F5-3B7F4EFC6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7B63E0-8D93-D652-DFC7-1FCC015F9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597BF-A57D-CE22-0929-673D37C7D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6A9AE7-67BD-F11D-F4C1-266D9DCCFA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A3E333A-E96A-996F-69DF-DDAD260F3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018926-5FE7-52F3-1AFE-820838105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5D4513B-CD34-1479-7CF7-485900E4D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24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B1926B-D60A-D96D-6090-51E94B41F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2542BF2-BD48-FB41-28CD-B9761E72E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6A4D3D-0851-5252-977F-63FA2E020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707D9A7-75F7-08EF-8D35-12E6D74E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930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9D74927-2B60-86D7-A07D-BDACD74BE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13EFC4-E11F-CF62-5414-EDF18A48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7273D8-18A2-17AA-D5BF-E207DA71F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171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670D4-D066-3313-3ABF-25651E1F8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B237E7-7927-4264-254F-E56EED785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3863CF-7241-A994-A1FD-5933CDE91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93255D-D23E-7105-76CD-DF72801F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41DD9B9-0958-24CB-7C98-063069D0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1EC92C-31BB-86A9-9421-0B0B5447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5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AC6C8-5C6D-6AE3-D9E4-A8F072F24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B44C37B-E192-2492-5183-15081F2097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E49D12-0C71-2BE1-28A8-F0DC716FC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5AB8BB9-E60B-34E3-5AC1-F45E182A6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2E3EF1E-5E03-5B48-6B14-76A236FE5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050F8-46DC-A31C-92EC-72B7DB25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5E1A351-E4D3-4267-E243-9D97255A0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ABCD66-5E20-887B-8802-220596533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CF060D-A7F7-8E16-2B6D-FBC06CD32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92C782-7B8C-6A4B-BD42-2BA6CDF58437}" type="datetimeFigureOut">
              <a:rPr lang="de-DE" smtClean="0"/>
              <a:t>02.10.24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5A236D-1624-394D-C786-4FCC3C9051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09AE18-F92C-DE39-33A9-3F3BEB93A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404EBF-318E-354E-9F77-B81C7C41D7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7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customXml" Target="../ink/ink4.xml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0F39C0-20DD-1AA8-F3BA-9CC108BAB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0407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de-DE" sz="5200" b="1" dirty="0" err="1">
                <a:latin typeface="Poppins" pitchFamily="2" charset="77"/>
                <a:cs typeface="Poppins" pitchFamily="2" charset="77"/>
              </a:rPr>
              <a:t>How</a:t>
            </a:r>
            <a:r>
              <a:rPr lang="de-DE" sz="5200" b="1" dirty="0">
                <a:latin typeface="Poppins" pitchFamily="2" charset="77"/>
                <a:cs typeface="Poppins" pitchFamily="2" charset="77"/>
              </a:rPr>
              <a:t> </a:t>
            </a:r>
            <a:r>
              <a:rPr lang="de-DE" sz="5200" b="1" dirty="0" err="1">
                <a:latin typeface="Poppins" pitchFamily="2" charset="77"/>
                <a:cs typeface="Poppins" pitchFamily="2" charset="77"/>
              </a:rPr>
              <a:t>to</a:t>
            </a:r>
            <a:r>
              <a:rPr lang="de-DE" sz="5200" b="1" dirty="0">
                <a:latin typeface="Poppins" pitchFamily="2" charset="77"/>
                <a:cs typeface="Poppins" pitchFamily="2" charset="77"/>
              </a:rPr>
              <a:t> Gimp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AE7B5AD-67BB-82EB-E16E-B6F9CE215E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0408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de-DE" dirty="0">
                <a:latin typeface="Poppins" pitchFamily="2" charset="77"/>
                <a:cs typeface="Poppins" pitchFamily="2" charset="77"/>
              </a:rPr>
              <a:t>Ein kleines Tutorial für die Bearbeitung der Rastervorlagen von </a:t>
            </a:r>
            <a:r>
              <a:rPr lang="de-DE" dirty="0" err="1">
                <a:latin typeface="Poppins" pitchFamily="2" charset="77"/>
                <a:cs typeface="Poppins" pitchFamily="2" charset="77"/>
              </a:rPr>
              <a:t>Panoform.com</a:t>
            </a:r>
            <a:endParaRPr lang="de-DE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6" name="Grafik 5" descr="Ein Bild, das Cartoon enthält.&#10;&#10;Automatisch generierte Beschreibung">
            <a:extLst>
              <a:ext uri="{FF2B5EF4-FFF2-40B4-BE49-F238E27FC236}">
                <a16:creationId xmlns:a16="http://schemas.microsoft.com/office/drawing/2014/main" id="{19EDB5F9-3E55-A089-5AD0-CED5D99EA5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52" r="-1" b="76"/>
          <a:stretch/>
        </p:blipFill>
        <p:spPr>
          <a:xfrm>
            <a:off x="20" y="10"/>
            <a:ext cx="6992881" cy="6857990"/>
          </a:xfrm>
          <a:prstGeom prst="rect">
            <a:avLst/>
          </a:prstGeom>
        </p:spPr>
      </p:pic>
      <p:pic>
        <p:nvPicPr>
          <p:cNvPr id="4" name="Grafik 3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C3C684E2-AE30-B30B-3F65-FAD0B114F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081" y="261368"/>
            <a:ext cx="1676400" cy="380025"/>
          </a:xfrm>
          <a:prstGeom prst="rect">
            <a:avLst/>
          </a:prstGeom>
        </p:spPr>
      </p:pic>
      <p:pic>
        <p:nvPicPr>
          <p:cNvPr id="5" name="Grafik 4" descr="Ein Bild, das Symbol, Screenshot, Billardkugel enthält.&#10;&#10;Automatisch generierte Beschreibung">
            <a:extLst>
              <a:ext uri="{FF2B5EF4-FFF2-40B4-BE49-F238E27FC236}">
                <a16:creationId xmlns:a16="http://schemas.microsoft.com/office/drawing/2014/main" id="{57E81DEF-C215-0009-6D0F-7491976E2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6438900"/>
            <a:ext cx="1219200" cy="4191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203EE88-6D58-50CF-40F1-997F57DE1077}"/>
              </a:ext>
            </a:extLst>
          </p:cNvPr>
          <p:cNvSpPr txBox="1"/>
          <p:nvPr/>
        </p:nvSpPr>
        <p:spPr>
          <a:xfrm>
            <a:off x="2200149" y="6546276"/>
            <a:ext cx="87245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00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Präsentation </a:t>
            </a:r>
            <a:r>
              <a:rPr lang="de-DE" sz="1000" b="0" i="0" dirty="0" err="1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How</a:t>
            </a:r>
            <a:r>
              <a:rPr lang="de-DE" sz="1000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de-DE" sz="1000" b="0" i="0" dirty="0" err="1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to</a:t>
            </a:r>
            <a:r>
              <a:rPr lang="de-DE" sz="1000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 Gimp von Maria Kruse für GAMESHIFT NRW unter CC BY 4.0-Lizenz via gameshift.nrw</a:t>
            </a:r>
            <a:endParaRPr lang="de-DE" sz="10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F9E72F-4528-DD7E-55C6-E39D24EC8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7447709" y="421033"/>
            <a:ext cx="2321563" cy="238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94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Multimedia-Software, Text, Grafiksoftware, Software enthält.&#10;&#10;Automatisch generierte Beschreibung">
            <a:extLst>
              <a:ext uri="{FF2B5EF4-FFF2-40B4-BE49-F238E27FC236}">
                <a16:creationId xmlns:a16="http://schemas.microsoft.com/office/drawing/2014/main" id="{270F6DF2-CC9E-F1A6-AD37-CF0C6A255A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21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45D844-6A82-00A8-F755-A875FEAE6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cs typeface="Poppins" pitchFamily="2" charset="77"/>
              </a:rPr>
              <a:t>Gimp </a:t>
            </a:r>
            <a:r>
              <a:rPr lang="en-US" sz="3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cs typeface="Poppins" pitchFamily="2" charset="77"/>
              </a:rPr>
              <a:t>Oberfläche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DF8676BD-BC32-BC2E-47F1-1B0475D5D263}"/>
                  </a:ext>
                </a:extLst>
              </p14:cNvPr>
              <p14:cNvContentPartPr/>
              <p14:nvPr/>
            </p14:nvContentPartPr>
            <p14:xfrm>
              <a:off x="542734" y="1430"/>
              <a:ext cx="405000" cy="19836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DF8676BD-BC32-BC2E-47F1-1B0475D5D26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6614" y="-4690"/>
                <a:ext cx="417240" cy="210600"/>
              </a:xfrm>
              <a:prstGeom prst="rect">
                <a:avLst/>
              </a:prstGeom>
            </p:spPr>
          </p:pic>
        </mc:Fallback>
      </mc:AlternateContent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802BB674-541A-832B-5014-175538C7AE36}"/>
              </a:ext>
            </a:extLst>
          </p:cNvPr>
          <p:cNvCxnSpPr/>
          <p:nvPr/>
        </p:nvCxnSpPr>
        <p:spPr>
          <a:xfrm>
            <a:off x="947734" y="199790"/>
            <a:ext cx="1881963" cy="702253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30388F40-033A-D51C-FBFF-E7295C3F7772}"/>
              </a:ext>
            </a:extLst>
          </p:cNvPr>
          <p:cNvSpPr/>
          <p:nvPr/>
        </p:nvSpPr>
        <p:spPr>
          <a:xfrm>
            <a:off x="2829697" y="626156"/>
            <a:ext cx="2656703" cy="6374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Datei -&gt; Öffnen-&gt;</a:t>
            </a:r>
            <a:r>
              <a:rPr lang="de-DE" sz="1600" dirty="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panoform_grid</a:t>
            </a:r>
            <a:r>
              <a:rPr lang="de-DE" sz="1600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 wählen</a:t>
            </a:r>
          </a:p>
        </p:txBody>
      </p:sp>
    </p:spTree>
    <p:extLst>
      <p:ext uri="{BB962C8B-B14F-4D97-AF65-F5344CB8AC3E}">
        <p14:creationId xmlns:p14="http://schemas.microsoft.com/office/powerpoint/2010/main" val="4006615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Software, Multimedia-Software, Grafiksoftware, Bearbeitung enthält.&#10;&#10;Automatisch generierte Beschreibung">
            <a:extLst>
              <a:ext uri="{FF2B5EF4-FFF2-40B4-BE49-F238E27FC236}">
                <a16:creationId xmlns:a16="http://schemas.microsoft.com/office/drawing/2014/main" id="{BFC8C9F9-7753-FEB8-6806-3767DB04A8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293" b="2"/>
          <a:stretch/>
        </p:blipFill>
        <p:spPr>
          <a:xfrm>
            <a:off x="579032" y="579031"/>
            <a:ext cx="11033936" cy="56991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69C9563-3F88-F4E8-69B1-522A21F2E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79032" y="6154767"/>
            <a:ext cx="11033937" cy="123363"/>
            <a:chOff x="-5025" y="6737718"/>
            <a:chExt cx="12207200" cy="1233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96B58CA-5165-43D0-E5AA-7EB35159F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itchFamily="2" charset="77"/>
                <a:cs typeface="Poppins" pitchFamily="2" charset="77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A445985-8854-4E17-9010-F0B467A869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Poppins" pitchFamily="2" charset="77"/>
                <a:cs typeface="Poppins" pitchFamily="2" charset="77"/>
              </a:endParaRP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16BE9394-3D92-A9AB-2B40-6958FF938210}"/>
                  </a:ext>
                </a:extLst>
              </p14:cNvPr>
              <p14:cNvContentPartPr/>
              <p14:nvPr/>
            </p14:nvContentPartPr>
            <p14:xfrm>
              <a:off x="966814" y="1232270"/>
              <a:ext cx="278640" cy="20988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16BE9394-3D92-A9AB-2B40-6958FF93821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0694" y="1226150"/>
                <a:ext cx="290880" cy="222120"/>
              </a:xfrm>
              <a:prstGeom prst="rect">
                <a:avLst/>
              </a:prstGeom>
            </p:spPr>
          </p:pic>
        </mc:Fallback>
      </mc:AlternateContent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900EB52B-B38F-F6DF-844A-77A424733E46}"/>
              </a:ext>
            </a:extLst>
          </p:cNvPr>
          <p:cNvCxnSpPr/>
          <p:nvPr/>
        </p:nvCxnSpPr>
        <p:spPr>
          <a:xfrm>
            <a:off x="1245454" y="1442150"/>
            <a:ext cx="1534816" cy="64614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AB566627-53CD-F5B0-E6A8-0BA3349B8CB5}"/>
              </a:ext>
            </a:extLst>
          </p:cNvPr>
          <p:cNvSpPr/>
          <p:nvPr/>
        </p:nvSpPr>
        <p:spPr>
          <a:xfrm>
            <a:off x="2780270" y="2088292"/>
            <a:ext cx="2434281" cy="7908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Pinseltool 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zum Bearbeiten</a:t>
            </a:r>
          </a:p>
        </p:txBody>
      </p:sp>
    </p:spTree>
    <p:extLst>
      <p:ext uri="{BB962C8B-B14F-4D97-AF65-F5344CB8AC3E}">
        <p14:creationId xmlns:p14="http://schemas.microsoft.com/office/powerpoint/2010/main" val="115048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Multimedia-Software, Software, Grafiksoftware, Bearbeitung enthält.&#10;&#10;Automatisch generierte Beschreibung">
            <a:extLst>
              <a:ext uri="{FF2B5EF4-FFF2-40B4-BE49-F238E27FC236}">
                <a16:creationId xmlns:a16="http://schemas.microsoft.com/office/drawing/2014/main" id="{68BB8CC7-7F34-2F36-DD63-3AEBC2629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109" y="197707"/>
            <a:ext cx="11897564" cy="6116595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BD0A1214-80AF-6765-9316-3754C7273704}"/>
                  </a:ext>
                </a:extLst>
              </p14:cNvPr>
              <p14:cNvContentPartPr/>
              <p14:nvPr/>
            </p14:nvContentPartPr>
            <p14:xfrm>
              <a:off x="515734" y="1230110"/>
              <a:ext cx="714240" cy="4806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BD0A1214-80AF-6765-9316-3754C727370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614" y="1223990"/>
                <a:ext cx="726480" cy="49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C6B102D4-2C08-B229-5521-895A7B3F78B2}"/>
                  </a:ext>
                </a:extLst>
              </p14:cNvPr>
              <p14:cNvContentPartPr/>
              <p14:nvPr/>
            </p14:nvContentPartPr>
            <p14:xfrm>
              <a:off x="118654" y="2152070"/>
              <a:ext cx="686160" cy="655920"/>
            </p14:xfrm>
          </p:contentPart>
        </mc:Choice>
        <mc:Fallback xmlns=""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C6B102D4-2C08-B229-5521-895A7B3F78B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2534" y="2145950"/>
                <a:ext cx="698400" cy="668160"/>
              </a:xfrm>
              <a:prstGeom prst="rect">
                <a:avLst/>
              </a:prstGeom>
            </p:spPr>
          </p:pic>
        </mc:Fallback>
      </mc:AlternateContent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29181DC0-FE46-F2C6-F296-6AC444D4AAD2}"/>
              </a:ext>
            </a:extLst>
          </p:cNvPr>
          <p:cNvCxnSpPr/>
          <p:nvPr/>
        </p:nvCxnSpPr>
        <p:spPr>
          <a:xfrm>
            <a:off x="1229974" y="1507524"/>
            <a:ext cx="3107248" cy="112446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3B3C239-67FD-13E2-572A-248148939094}"/>
              </a:ext>
            </a:extLst>
          </p:cNvPr>
          <p:cNvCxnSpPr>
            <a:cxnSpLocks/>
          </p:cNvCxnSpPr>
          <p:nvPr/>
        </p:nvCxnSpPr>
        <p:spPr>
          <a:xfrm>
            <a:off x="803010" y="2687117"/>
            <a:ext cx="2718666" cy="1798386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FDBCFE92-93C8-2E45-EBAC-09F4E25E35BE}"/>
              </a:ext>
            </a:extLst>
          </p:cNvPr>
          <p:cNvSpPr/>
          <p:nvPr/>
        </p:nvSpPr>
        <p:spPr>
          <a:xfrm>
            <a:off x="4337222" y="2480030"/>
            <a:ext cx="2607275" cy="8643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Farbe</a:t>
            </a:r>
            <a:r>
              <a:rPr lang="de-DE" dirty="0">
                <a:latin typeface="Poppins" pitchFamily="2" charset="77"/>
                <a:cs typeface="Poppins" pitchFamily="2" charset="77"/>
              </a:rPr>
              <a:t> </a:t>
            </a:r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ändern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0FBEC91-0129-6CEB-746C-0681B2E2278E}"/>
              </a:ext>
            </a:extLst>
          </p:cNvPr>
          <p:cNvSpPr/>
          <p:nvPr/>
        </p:nvSpPr>
        <p:spPr>
          <a:xfrm>
            <a:off x="3529616" y="4226012"/>
            <a:ext cx="2607275" cy="8643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Pinselform/Struktur ändern</a:t>
            </a:r>
          </a:p>
        </p:txBody>
      </p:sp>
    </p:spTree>
    <p:extLst>
      <p:ext uri="{BB962C8B-B14F-4D97-AF65-F5344CB8AC3E}">
        <p14:creationId xmlns:p14="http://schemas.microsoft.com/office/powerpoint/2010/main" val="3513414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Multimedia-Software, Software, Grafiksoftware, Bearbeitung enthält.&#10;&#10;Automatisch generierte Beschreibung">
            <a:extLst>
              <a:ext uri="{FF2B5EF4-FFF2-40B4-BE49-F238E27FC236}">
                <a16:creationId xmlns:a16="http://schemas.microsoft.com/office/drawing/2014/main" id="{7341AD38-B642-D72A-FD9D-1963230F4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769" y="365845"/>
            <a:ext cx="11916461" cy="6126310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979BA7AC-0153-6C9F-B0FC-BF3F3E58FBBC}"/>
                  </a:ext>
                </a:extLst>
              </p14:cNvPr>
              <p14:cNvContentPartPr/>
              <p14:nvPr/>
            </p14:nvContentPartPr>
            <p14:xfrm>
              <a:off x="507094" y="313550"/>
              <a:ext cx="475200" cy="32580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979BA7AC-0153-6C9F-B0FC-BF3F3E58FBB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0974" y="307430"/>
                <a:ext cx="487440" cy="338040"/>
              </a:xfrm>
              <a:prstGeom prst="rect">
                <a:avLst/>
              </a:prstGeom>
            </p:spPr>
          </p:pic>
        </mc:Fallback>
      </mc:AlternateContent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8FEA4102-FDD4-2EA4-50AB-125BC8419485}"/>
              </a:ext>
            </a:extLst>
          </p:cNvPr>
          <p:cNvCxnSpPr/>
          <p:nvPr/>
        </p:nvCxnSpPr>
        <p:spPr>
          <a:xfrm>
            <a:off x="797487" y="531340"/>
            <a:ext cx="3107248" cy="112446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EE6896D1-26F2-7B81-5772-7F1D959A9CA3}"/>
              </a:ext>
            </a:extLst>
          </p:cNvPr>
          <p:cNvSpPr/>
          <p:nvPr/>
        </p:nvSpPr>
        <p:spPr>
          <a:xfrm>
            <a:off x="3904735" y="1503846"/>
            <a:ext cx="4917989" cy="15853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Nach Bearbeitung mit Namensnennung als .</a:t>
            </a:r>
            <a:r>
              <a:rPr lang="de-DE" dirty="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jpg</a:t>
            </a:r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 abspeichern 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(z.B. </a:t>
            </a:r>
            <a:r>
              <a:rPr lang="de-DE" dirty="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Entwurf_Max</a:t>
            </a:r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_ </a:t>
            </a:r>
            <a:r>
              <a:rPr lang="de-DE" dirty="0" err="1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Mustermann.jpg</a:t>
            </a:r>
            <a:r>
              <a:rPr lang="de-DE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52694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4557E2BFF423459460BE12F88B6F82" ma:contentTypeVersion="14" ma:contentTypeDescription="Ein neues Dokument erstellen." ma:contentTypeScope="" ma:versionID="5d959ef3f83b48e186db9c292eb228bb">
  <xsd:schema xmlns:xsd="http://www.w3.org/2001/XMLSchema" xmlns:xs="http://www.w3.org/2001/XMLSchema" xmlns:p="http://schemas.microsoft.com/office/2006/metadata/properties" xmlns:ns2="62536373-d020-4c32-9036-92629c461df0" xmlns:ns3="f7a1a21c-d733-499b-9739-fef04ed847bd" targetNamespace="http://schemas.microsoft.com/office/2006/metadata/properties" ma:root="true" ma:fieldsID="8ae3ac60edc53f289d70d0dce621008e" ns2:_="" ns3:_="">
    <xsd:import namespace="62536373-d020-4c32-9036-92629c461df0"/>
    <xsd:import namespace="f7a1a21c-d733-499b-9739-fef04ed84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536373-d020-4c32-9036-92629c461d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dfc512a6-7b48-465f-b1fe-be98f06c2a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a1a21c-d733-499b-9739-fef04ed847b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71a83a9-78d4-44f7-a448-4ca2406e9df8}" ma:internalName="TaxCatchAll" ma:showField="CatchAllData" ma:web="f7a1a21c-d733-499b-9739-fef04ed847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a1a21c-d733-499b-9739-fef04ed847bd" xsi:nil="true"/>
    <lcf76f155ced4ddcb4097134ff3c332f xmlns="62536373-d020-4c32-9036-92629c461d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22AE15-D51F-49CE-9310-444161C837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5308D7-5C3D-4098-998A-523B59F956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536373-d020-4c32-9036-92629c461df0"/>
    <ds:schemaRef ds:uri="f7a1a21c-d733-499b-9739-fef04ed84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1DE6B0-8E51-4EAA-9CEF-8D33F4119470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62536373-d020-4c32-9036-92629c461df0"/>
    <ds:schemaRef ds:uri="http://purl.org/dc/terms/"/>
    <ds:schemaRef ds:uri="http://schemas.openxmlformats.org/package/2006/metadata/core-properties"/>
    <ds:schemaRef ds:uri="f7a1a21c-d733-499b-9739-fef04ed847b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Macintosh PowerPoint</Application>
  <PresentationFormat>Breitbild</PresentationFormat>
  <Paragraphs>11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Poppins</vt:lpstr>
      <vt:lpstr>Office</vt:lpstr>
      <vt:lpstr>How to Gimp</vt:lpstr>
      <vt:lpstr>Gimp Oberfläche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 </dc:creator>
  <cp:lastModifiedBy>Judith Böttger</cp:lastModifiedBy>
  <cp:revision>1</cp:revision>
  <dcterms:created xsi:type="dcterms:W3CDTF">2024-07-28T17:47:59Z</dcterms:created>
  <dcterms:modified xsi:type="dcterms:W3CDTF">2024-10-02T13:58:59Z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0x010100E24557E2BFF423459460BE12F88B6F82</vt:lpwstr>
  </property>
  <property fmtid="{D5CDD505-2E9C-101B-9397-08002B2CF9AE}" pid="3" name="MediaServiceImageTags">
    <vt:lpwstr/>
  </property>
</Properties>
</file>