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  <p:sldId id="258" r:id="rId6"/>
    <p:sldId id="256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7E6334-8725-CE4E-ABD0-4CAE2551B69B}" v="5" dt="2024-09-10T13:42:59.105"/>
    <p1510:client id="{6E29ABBC-6DAD-76AC-624D-1BAB95E78863}" v="11" dt="2024-09-10T13:49:33.895"/>
    <p1510:client id="{A0211122-FFDD-9859-9867-167C4BE440A3}" v="4" dt="2024-09-11T10:53:46.2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dith Böttger" userId="1dde06c0-ce99-47e4-b08d-2ad3976ef629" providerId="ADAL" clId="{257E6334-8725-CE4E-ABD0-4CAE2551B69B}"/>
    <pc:docChg chg="modSld">
      <pc:chgData name="Judith Böttger" userId="1dde06c0-ce99-47e4-b08d-2ad3976ef629" providerId="ADAL" clId="{257E6334-8725-CE4E-ABD0-4CAE2551B69B}" dt="2024-09-10T13:44:02.267" v="96" actId="122"/>
      <pc:docMkLst>
        <pc:docMk/>
      </pc:docMkLst>
      <pc:sldChg chg="addSp modSp mod">
        <pc:chgData name="Judith Böttger" userId="1dde06c0-ce99-47e4-b08d-2ad3976ef629" providerId="ADAL" clId="{257E6334-8725-CE4E-ABD0-4CAE2551B69B}" dt="2024-09-10T13:42:33.464" v="41" actId="1076"/>
        <pc:sldMkLst>
          <pc:docMk/>
          <pc:sldMk cId="1842789926" sldId="256"/>
        </pc:sldMkLst>
        <pc:spChg chg="mod">
          <ac:chgData name="Judith Böttger" userId="1dde06c0-ce99-47e4-b08d-2ad3976ef629" providerId="ADAL" clId="{257E6334-8725-CE4E-ABD0-4CAE2551B69B}" dt="2024-09-10T13:42:33.464" v="41" actId="1076"/>
          <ac:spMkLst>
            <pc:docMk/>
            <pc:sldMk cId="1842789926" sldId="256"/>
            <ac:spMk id="4" creationId="{9FF0BA27-4660-6E06-F6E4-D1F4597F973D}"/>
          </ac:spMkLst>
        </pc:spChg>
        <pc:spChg chg="mod">
          <ac:chgData name="Judith Böttger" userId="1dde06c0-ce99-47e4-b08d-2ad3976ef629" providerId="ADAL" clId="{257E6334-8725-CE4E-ABD0-4CAE2551B69B}" dt="2024-09-10T13:42:14.963" v="32" actId="1076"/>
          <ac:spMkLst>
            <pc:docMk/>
            <pc:sldMk cId="1842789926" sldId="256"/>
            <ac:spMk id="5" creationId="{FB2E328B-310A-E064-F9B8-AF1D76D08740}"/>
          </ac:spMkLst>
        </pc:spChg>
        <pc:picChg chg="add mod">
          <ac:chgData name="Judith Böttger" userId="1dde06c0-ce99-47e4-b08d-2ad3976ef629" providerId="ADAL" clId="{257E6334-8725-CE4E-ABD0-4CAE2551B69B}" dt="2024-09-10T13:40:45.417" v="10"/>
          <ac:picMkLst>
            <pc:docMk/>
            <pc:sldMk cId="1842789926" sldId="256"/>
            <ac:picMk id="2" creationId="{80948DCD-B60B-371C-04DD-A05F82018D75}"/>
          </ac:picMkLst>
        </pc:picChg>
      </pc:sldChg>
      <pc:sldChg chg="addSp modSp mod">
        <pc:chgData name="Judith Böttger" userId="1dde06c0-ce99-47e4-b08d-2ad3976ef629" providerId="ADAL" clId="{257E6334-8725-CE4E-ABD0-4CAE2551B69B}" dt="2024-09-10T13:44:02.267" v="96" actId="122"/>
        <pc:sldMkLst>
          <pc:docMk/>
          <pc:sldMk cId="1742429046" sldId="257"/>
        </pc:sldMkLst>
        <pc:spChg chg="mod">
          <ac:chgData name="Judith Böttger" userId="1dde06c0-ce99-47e4-b08d-2ad3976ef629" providerId="ADAL" clId="{257E6334-8725-CE4E-ABD0-4CAE2551B69B}" dt="2024-09-10T13:44:02.267" v="96" actId="122"/>
          <ac:spMkLst>
            <pc:docMk/>
            <pc:sldMk cId="1742429046" sldId="257"/>
            <ac:spMk id="2" creationId="{6A02F583-24E7-84E8-B432-B50AA53B84DD}"/>
          </ac:spMkLst>
        </pc:spChg>
        <pc:spChg chg="add mod">
          <ac:chgData name="Judith Böttger" userId="1dde06c0-ce99-47e4-b08d-2ad3976ef629" providerId="ADAL" clId="{257E6334-8725-CE4E-ABD0-4CAE2551B69B}" dt="2024-09-10T13:43:57.370" v="95" actId="1035"/>
          <ac:spMkLst>
            <pc:docMk/>
            <pc:sldMk cId="1742429046" sldId="257"/>
            <ac:spMk id="7" creationId="{7CDE5E50-F3EA-2CFC-8816-BAF97907FB47}"/>
          </ac:spMkLst>
        </pc:spChg>
        <pc:picChg chg="add mod">
          <ac:chgData name="Judith Böttger" userId="1dde06c0-ce99-47e4-b08d-2ad3976ef629" providerId="ADAL" clId="{257E6334-8725-CE4E-ABD0-4CAE2551B69B}" dt="2024-09-10T13:40:28.510" v="6" actId="1076"/>
          <ac:picMkLst>
            <pc:docMk/>
            <pc:sldMk cId="1742429046" sldId="257"/>
            <ac:picMk id="4" creationId="{9A3E841D-8FE4-D6CA-684B-68B20D87A8A0}"/>
          </ac:picMkLst>
        </pc:picChg>
        <pc:picChg chg="add mod">
          <ac:chgData name="Judith Böttger" userId="1dde06c0-ce99-47e4-b08d-2ad3976ef629" providerId="ADAL" clId="{257E6334-8725-CE4E-ABD0-4CAE2551B69B}" dt="2024-09-10T13:43:50.981" v="90" actId="1035"/>
          <ac:picMkLst>
            <pc:docMk/>
            <pc:sldMk cId="1742429046" sldId="257"/>
            <ac:picMk id="6" creationId="{7374C18D-7D71-EE6A-DAB8-8429873950EF}"/>
          </ac:picMkLst>
        </pc:picChg>
      </pc:sldChg>
      <pc:sldChg chg="addSp modSp mod">
        <pc:chgData name="Judith Böttger" userId="1dde06c0-ce99-47e4-b08d-2ad3976ef629" providerId="ADAL" clId="{257E6334-8725-CE4E-ABD0-4CAE2551B69B}" dt="2024-09-10T13:41:51.847" v="28" actId="255"/>
        <pc:sldMkLst>
          <pc:docMk/>
          <pc:sldMk cId="771029218" sldId="258"/>
        </pc:sldMkLst>
        <pc:spChg chg="mod">
          <ac:chgData name="Judith Böttger" userId="1dde06c0-ce99-47e4-b08d-2ad3976ef629" providerId="ADAL" clId="{257E6334-8725-CE4E-ABD0-4CAE2551B69B}" dt="2024-09-10T13:41:33.229" v="22" actId="1076"/>
          <ac:spMkLst>
            <pc:docMk/>
            <pc:sldMk cId="771029218" sldId="258"/>
            <ac:spMk id="4" creationId="{08C71694-B02B-E822-60D5-4FEEEDDAB934}"/>
          </ac:spMkLst>
        </pc:spChg>
        <pc:spChg chg="mod">
          <ac:chgData name="Judith Böttger" userId="1dde06c0-ce99-47e4-b08d-2ad3976ef629" providerId="ADAL" clId="{257E6334-8725-CE4E-ABD0-4CAE2551B69B}" dt="2024-09-10T13:41:36.131" v="23" actId="1076"/>
          <ac:spMkLst>
            <pc:docMk/>
            <pc:sldMk cId="771029218" sldId="258"/>
            <ac:spMk id="5" creationId="{C23E9928-B895-5205-432D-5B004373FC37}"/>
          </ac:spMkLst>
        </pc:spChg>
        <pc:spChg chg="mod">
          <ac:chgData name="Judith Böttger" userId="1dde06c0-ce99-47e4-b08d-2ad3976ef629" providerId="ADAL" clId="{257E6334-8725-CE4E-ABD0-4CAE2551B69B}" dt="2024-09-10T13:41:30.897" v="21" actId="1076"/>
          <ac:spMkLst>
            <pc:docMk/>
            <pc:sldMk cId="771029218" sldId="258"/>
            <ac:spMk id="6" creationId="{9ACCD333-2E0E-B04C-45A3-AAE653092D48}"/>
          </ac:spMkLst>
        </pc:spChg>
        <pc:spChg chg="mod">
          <ac:chgData name="Judith Böttger" userId="1dde06c0-ce99-47e4-b08d-2ad3976ef629" providerId="ADAL" clId="{257E6334-8725-CE4E-ABD0-4CAE2551B69B}" dt="2024-09-10T13:41:27.424" v="20" actId="255"/>
          <ac:spMkLst>
            <pc:docMk/>
            <pc:sldMk cId="771029218" sldId="258"/>
            <ac:spMk id="8" creationId="{17E7817D-3A1F-5939-EFE9-DF96185E24B7}"/>
          </ac:spMkLst>
        </pc:spChg>
        <pc:spChg chg="mod">
          <ac:chgData name="Judith Böttger" userId="1dde06c0-ce99-47e4-b08d-2ad3976ef629" providerId="ADAL" clId="{257E6334-8725-CE4E-ABD0-4CAE2551B69B}" dt="2024-09-10T13:41:51.847" v="28" actId="255"/>
          <ac:spMkLst>
            <pc:docMk/>
            <pc:sldMk cId="771029218" sldId="258"/>
            <ac:spMk id="17" creationId="{5250B486-F7E4-C6F5-0294-0E98A3D0AEB8}"/>
          </ac:spMkLst>
        </pc:spChg>
        <pc:picChg chg="add mod">
          <ac:chgData name="Judith Böttger" userId="1dde06c0-ce99-47e4-b08d-2ad3976ef629" providerId="ADAL" clId="{257E6334-8725-CE4E-ABD0-4CAE2551B69B}" dt="2024-09-10T13:40:39.178" v="8"/>
          <ac:picMkLst>
            <pc:docMk/>
            <pc:sldMk cId="771029218" sldId="258"/>
            <ac:picMk id="2" creationId="{4536F95E-AE36-C6CF-C6E9-A74F9B46F357}"/>
          </ac:picMkLst>
        </pc:picChg>
        <pc:picChg chg="mod">
          <ac:chgData name="Judith Böttger" userId="1dde06c0-ce99-47e4-b08d-2ad3976ef629" providerId="ADAL" clId="{257E6334-8725-CE4E-ABD0-4CAE2551B69B}" dt="2024-09-10T13:41:46.297" v="27" actId="1076"/>
          <ac:picMkLst>
            <pc:docMk/>
            <pc:sldMk cId="771029218" sldId="258"/>
            <ac:picMk id="10" creationId="{AE35EA0F-D25E-1F4D-2D69-EF66E3D9E0A8}"/>
          </ac:picMkLst>
        </pc:picChg>
        <pc:picChg chg="mod">
          <ac:chgData name="Judith Böttger" userId="1dde06c0-ce99-47e4-b08d-2ad3976ef629" providerId="ADAL" clId="{257E6334-8725-CE4E-ABD0-4CAE2551B69B}" dt="2024-09-10T13:41:42.715" v="26" actId="1076"/>
          <ac:picMkLst>
            <pc:docMk/>
            <pc:sldMk cId="771029218" sldId="258"/>
            <ac:picMk id="12" creationId="{B1ABF695-8004-FA52-BA3B-24D952435F85}"/>
          </ac:picMkLst>
        </pc:picChg>
        <pc:picChg chg="mod">
          <ac:chgData name="Judith Böttger" userId="1dde06c0-ce99-47e4-b08d-2ad3976ef629" providerId="ADAL" clId="{257E6334-8725-CE4E-ABD0-4CAE2551B69B}" dt="2024-09-10T13:41:41.264" v="25" actId="1076"/>
          <ac:picMkLst>
            <pc:docMk/>
            <pc:sldMk cId="771029218" sldId="258"/>
            <ac:picMk id="14" creationId="{DB06A3C6-6A22-9B59-9FC3-00F852B70D41}"/>
          </ac:picMkLst>
        </pc:picChg>
      </pc:sldChg>
    </pc:docChg>
  </pc:docChgLst>
  <pc:docChgLst>
    <pc:chgData name="Judith Böttger" userId="S::judith.boettger@pacemaker-initiative.de::1dde06c0-ce99-47e4-b08d-2ad3976ef629" providerId="AD" clId="Web-{6E29ABBC-6DAD-76AC-624D-1BAB95E78863}"/>
    <pc:docChg chg="modSld">
      <pc:chgData name="Judith Böttger" userId="S::judith.boettger@pacemaker-initiative.de::1dde06c0-ce99-47e4-b08d-2ad3976ef629" providerId="AD" clId="Web-{6E29ABBC-6DAD-76AC-624D-1BAB95E78863}" dt="2024-09-10T13:49:33.254" v="4" actId="20577"/>
      <pc:docMkLst>
        <pc:docMk/>
      </pc:docMkLst>
      <pc:sldChg chg="modSp">
        <pc:chgData name="Judith Böttger" userId="S::judith.boettger@pacemaker-initiative.de::1dde06c0-ce99-47e4-b08d-2ad3976ef629" providerId="AD" clId="Web-{6E29ABBC-6DAD-76AC-624D-1BAB95E78863}" dt="2024-09-10T13:49:33.254" v="4" actId="20577"/>
        <pc:sldMkLst>
          <pc:docMk/>
          <pc:sldMk cId="1742429046" sldId="257"/>
        </pc:sldMkLst>
        <pc:spChg chg="mod">
          <ac:chgData name="Judith Böttger" userId="S::judith.boettger@pacemaker-initiative.de::1dde06c0-ce99-47e4-b08d-2ad3976ef629" providerId="AD" clId="Web-{6E29ABBC-6DAD-76AC-624D-1BAB95E78863}" dt="2024-09-10T13:49:33.254" v="4" actId="20577"/>
          <ac:spMkLst>
            <pc:docMk/>
            <pc:sldMk cId="1742429046" sldId="257"/>
            <ac:spMk id="7" creationId="{7CDE5E50-F3EA-2CFC-8816-BAF97907FB47}"/>
          </ac:spMkLst>
        </pc:spChg>
      </pc:sldChg>
    </pc:docChg>
  </pc:docChgLst>
  <pc:docChgLst>
    <pc:chgData name="Judith Böttger" userId="S::judith.boettger@pacemaker-initiative.de::1dde06c0-ce99-47e4-b08d-2ad3976ef629" providerId="AD" clId="Web-{A0211122-FFDD-9859-9867-167C4BE440A3}"/>
    <pc:docChg chg="modSld">
      <pc:chgData name="Judith Böttger" userId="S::judith.boettger@pacemaker-initiative.de::1dde06c0-ce99-47e4-b08d-2ad3976ef629" providerId="AD" clId="Web-{A0211122-FFDD-9859-9867-167C4BE440A3}" dt="2024-09-11T10:53:45.417" v="0" actId="20577"/>
      <pc:docMkLst>
        <pc:docMk/>
      </pc:docMkLst>
      <pc:sldChg chg="modSp">
        <pc:chgData name="Judith Böttger" userId="S::judith.boettger@pacemaker-initiative.de::1dde06c0-ce99-47e4-b08d-2ad3976ef629" providerId="AD" clId="Web-{A0211122-FFDD-9859-9867-167C4BE440A3}" dt="2024-09-11T10:53:45.417" v="0" actId="20577"/>
        <pc:sldMkLst>
          <pc:docMk/>
          <pc:sldMk cId="1742429046" sldId="257"/>
        </pc:sldMkLst>
        <pc:spChg chg="mod">
          <ac:chgData name="Judith Böttger" userId="S::judith.boettger@pacemaker-initiative.de::1dde06c0-ce99-47e4-b08d-2ad3976ef629" providerId="AD" clId="Web-{A0211122-FFDD-9859-9867-167C4BE440A3}" dt="2024-09-11T10:53:45.417" v="0" actId="20577"/>
          <ac:spMkLst>
            <pc:docMk/>
            <pc:sldMk cId="1742429046" sldId="257"/>
            <ac:spMk id="7" creationId="{7CDE5E50-F3EA-2CFC-8816-BAF97907FB4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56A75E-3354-16A3-DF8D-C0C332FE55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1163E5F-0DED-7DE1-5DB7-C56DFCAFE6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34A6D2-0E54-A33A-F6CC-F49737C45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D1BE1-73C4-1D42-A56E-97B7BB2351EB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CDAB808-6DD1-26CD-5457-701A902F1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78EAE4F-8CC6-E28C-AB6C-EC334413F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A683C-4DB3-8142-BBBD-BCA54AFA4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2155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0569F8-EF92-BDFF-300B-0BDF06ACA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D4FA45B-C02E-D906-2907-18DED21101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D419410-0243-D9E1-E108-27F517727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D1BE1-73C4-1D42-A56E-97B7BB2351EB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E42F323-A4AF-DE99-50E8-7C117C399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1A09D57-5327-2E7C-5E13-7B98EB151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A683C-4DB3-8142-BBBD-BCA54AFA4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88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4C1D5B2-880B-E1F1-CBED-8E4F328787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5E9BC09-AACC-346D-E8A7-8E7282D3AD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5C560A3-E282-DBD2-33FB-D93D511E4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D1BE1-73C4-1D42-A56E-97B7BB2351EB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69FA2F-B9EB-78FD-10FC-C36655B83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F113F4-F7AE-964C-7CA0-E7260310F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A683C-4DB3-8142-BBBD-BCA54AFA4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2467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11E72B-AB1D-FE79-1F41-2CFCC41E0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DC5F46-A9EA-18C4-FB4F-CC7AB74A70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7246579-B6E6-3F49-316F-B5115C1E4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D1BE1-73C4-1D42-A56E-97B7BB2351EB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DAB423-3F38-2831-E038-B7B010D9B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1FFBED-1277-0F5F-6AD6-CD08AADCC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A683C-4DB3-8142-BBBD-BCA54AFA4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6494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9D609A-8E2B-3AE8-86BC-743D29B76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CB3C275-64FB-4AE8-A09C-7CF5AE892F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BED50C-0AD2-C112-3C4B-F4054728E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D1BE1-73C4-1D42-A56E-97B7BB2351EB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5146733-03E0-4093-BDB0-773979300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CA60336-6703-7827-C57D-6E26DD2A7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A683C-4DB3-8142-BBBD-BCA54AFA4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2051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AB1156-A953-23BD-C3C6-33F2E4E2F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2A9AC82-C789-70AB-AFF9-F78EA7C30D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091550B-547C-9E9E-E1C4-67E604F033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07E1C5-53B3-CC88-DCE2-44E9E163B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D1BE1-73C4-1D42-A56E-97B7BB2351EB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E69EC05-4AB8-AB8E-FA2B-C00F37E5E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8A1B8A0-B07B-60A6-AAB7-D344013FC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A683C-4DB3-8142-BBBD-BCA54AFA4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6027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7CE44E-7DF3-C430-1144-61ED15580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454BAEA-974E-17DB-5B81-E67C852C3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F9A0E2C-9E47-3E15-67B1-395F34DB5F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E0722F6-1D5B-68EE-25E3-374B34E6B1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B59EC4B-1E7D-EAA6-32BE-1426D677B8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BB426A9-C705-91C1-4ECB-54C9B43D3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D1BE1-73C4-1D42-A56E-97B7BB2351EB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A128471-A510-64C4-0857-4E16CE738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8C3E954-5805-DAA6-3D03-9FB7F51FB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A683C-4DB3-8142-BBBD-BCA54AFA4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1301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3ACFBB-57A9-D445-362B-08381DA1E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700BCC3-7928-06F1-CA83-5F89D4B52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D1BE1-73C4-1D42-A56E-97B7BB2351EB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FFFBAF0-065F-DC86-34EB-BDA7A013A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B5B82FE-511C-858B-622B-BEC970DD8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A683C-4DB3-8142-BBBD-BCA54AFA4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899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3DE2DAE-435C-3D8A-F592-19D8E6DC3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D1BE1-73C4-1D42-A56E-97B7BB2351EB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5DD10D8-F096-5493-55E5-23A89A187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6F20A12-CC11-CA31-01B7-1398F1F31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A683C-4DB3-8142-BBBD-BCA54AFA4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0130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79B956-E079-741F-52BD-EF914D1B8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04FBD5-0BC7-0721-F5CC-7B07EDD1E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E3EAAFD-5390-61E3-ACE3-EAF079AB2F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6422FD9-1407-9C5E-FE14-36A6C866E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D1BE1-73C4-1D42-A56E-97B7BB2351EB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24D7EF2-3098-83E5-7907-880F54968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255D761-F4EA-FF1D-B0A6-941E277EB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A683C-4DB3-8142-BBBD-BCA54AFA4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1165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6999AE-6A36-3C77-71C6-8499CFAC3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6F0FD50-C09F-C7CF-FEFF-0FF7487D41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3EA6772-0838-381A-B354-59C2F51ED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5A89D10-57BB-1B63-2B4B-3FC2D29A9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D1BE1-73C4-1D42-A56E-97B7BB2351EB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0D12862-BC55-1BAB-9B4C-ED3112E8E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F444B37-434D-FC14-5C40-015DD7EB8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A683C-4DB3-8142-BBBD-BCA54AFA4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6161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F174773-0C2A-076C-8A0E-166B29FCC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BAD081-F211-BE62-8048-A04479E73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2A8AA7-B488-89F0-1E4C-BD29DD3941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D1BE1-73C4-1D42-A56E-97B7BB2351EB}" type="datetimeFigureOut">
              <a:rPr lang="de-DE" smtClean="0"/>
              <a:t>11.09.2024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9FE3D0-AC1A-2627-6657-D9AD710608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21C51B-036E-1C05-F78D-F4CBCE7A12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A683C-4DB3-8142-BBBD-BCA54AFA47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7190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10" Type="http://schemas.openxmlformats.org/officeDocument/2006/relationships/image" Target="../media/image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02F583-24E7-84E8-B432-B50AA53B8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de-DE" sz="6000" dirty="0">
                <a:latin typeface="Bungee" pitchFamily="2" charset="77"/>
                <a:ea typeface="Bungee" pitchFamily="2" charset="77"/>
              </a:rPr>
              <a:t>Dark Patterns</a:t>
            </a:r>
          </a:p>
        </p:txBody>
      </p:sp>
      <p:pic>
        <p:nvPicPr>
          <p:cNvPr id="4" name="Grafik 3" descr="Ein Bild, das Grafiken, Grafikdesign, Farbigkeit, Schrift enthält.&#10;&#10;Automatisch generierte Beschreibung">
            <a:extLst>
              <a:ext uri="{FF2B5EF4-FFF2-40B4-BE49-F238E27FC236}">
                <a16:creationId xmlns:a16="http://schemas.microsoft.com/office/drawing/2014/main" id="{9A3E841D-8FE4-D6CA-684B-68B20D87A8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2323" y="6422720"/>
            <a:ext cx="1676399" cy="305323"/>
          </a:xfrm>
          <a:prstGeom prst="rect">
            <a:avLst/>
          </a:prstGeom>
        </p:spPr>
      </p:pic>
      <p:pic>
        <p:nvPicPr>
          <p:cNvPr id="6" name="Grafik 5" descr="Ein Bild, das Symbol, Screenshot, Billardkugel enthält.&#10;&#10;Automatisch generierte Beschreibung">
            <a:extLst>
              <a:ext uri="{FF2B5EF4-FFF2-40B4-BE49-F238E27FC236}">
                <a16:creationId xmlns:a16="http://schemas.microsoft.com/office/drawing/2014/main" id="{7374C18D-7D71-EE6A-DAB8-8429873950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330" y="6554024"/>
            <a:ext cx="888215" cy="305324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7CDE5E50-F3EA-2CFC-8816-BAF97907FB47}"/>
              </a:ext>
            </a:extLst>
          </p:cNvPr>
          <p:cNvSpPr txBox="1"/>
          <p:nvPr/>
        </p:nvSpPr>
        <p:spPr>
          <a:xfrm>
            <a:off x="1208316" y="6498922"/>
            <a:ext cx="5715000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900" b="0" i="0" dirty="0">
                <a:solidFill>
                  <a:srgbClr val="000000"/>
                </a:solidFill>
                <a:effectLst/>
                <a:latin typeface="Poppins"/>
                <a:cs typeface="Poppins"/>
              </a:rPr>
              <a:t>Präsentation zur Unterrichtseinheit "Dark Patterns in </a:t>
            </a:r>
            <a:r>
              <a:rPr lang="de-DE" sz="900" b="0" i="0" dirty="0" err="1">
                <a:solidFill>
                  <a:srgbClr val="000000"/>
                </a:solidFill>
                <a:effectLst/>
                <a:latin typeface="Poppins"/>
                <a:cs typeface="Poppins"/>
              </a:rPr>
              <a:t>Social</a:t>
            </a:r>
            <a:r>
              <a:rPr lang="de-DE" sz="900" b="0" i="0" dirty="0">
                <a:solidFill>
                  <a:srgbClr val="000000"/>
                </a:solidFill>
                <a:effectLst/>
                <a:latin typeface="Poppins"/>
                <a:cs typeface="Poppins"/>
              </a:rPr>
              <a:t> Media und </a:t>
            </a:r>
            <a:r>
              <a:rPr lang="de-DE" sz="900" dirty="0">
                <a:solidFill>
                  <a:srgbClr val="000000"/>
                </a:solidFill>
                <a:latin typeface="Poppins"/>
                <a:cs typeface="Poppins"/>
              </a:rPr>
              <a:t>Games</a:t>
            </a:r>
            <a:r>
              <a:rPr lang="de-DE" sz="900" b="0" i="0" dirty="0">
                <a:solidFill>
                  <a:srgbClr val="000000"/>
                </a:solidFill>
                <a:effectLst/>
                <a:latin typeface="Poppins"/>
                <a:cs typeface="Poppins"/>
              </a:rPr>
              <a:t>” von Kevin </a:t>
            </a:r>
            <a:r>
              <a:rPr lang="de-DE" sz="900" b="0" i="0" dirty="0" err="1">
                <a:solidFill>
                  <a:srgbClr val="000000"/>
                </a:solidFill>
                <a:effectLst/>
                <a:latin typeface="Poppins"/>
                <a:cs typeface="Poppins"/>
              </a:rPr>
              <a:t>Matiszent</a:t>
            </a:r>
            <a:r>
              <a:rPr lang="de-DE" sz="900" b="0" i="0" dirty="0">
                <a:solidFill>
                  <a:srgbClr val="000000"/>
                </a:solidFill>
                <a:effectLst/>
                <a:latin typeface="Poppins"/>
                <a:cs typeface="Poppins"/>
              </a:rPr>
              <a:t> für </a:t>
            </a:r>
            <a:r>
              <a:rPr lang="de-DE" sz="900" dirty="0">
                <a:solidFill>
                  <a:srgbClr val="000000"/>
                </a:solidFill>
                <a:latin typeface="Poppins"/>
                <a:cs typeface="Poppins"/>
              </a:rPr>
              <a:t>GAMESHIFT</a:t>
            </a:r>
            <a:r>
              <a:rPr lang="de-DE" sz="900" b="0" i="0" dirty="0">
                <a:solidFill>
                  <a:srgbClr val="000000"/>
                </a:solidFill>
                <a:effectLst/>
                <a:latin typeface="Poppins"/>
                <a:cs typeface="Poppins"/>
              </a:rPr>
              <a:t> NRW unter CC BY 4.0-Lizenz via </a:t>
            </a:r>
            <a:r>
              <a:rPr lang="de-DE" sz="900" b="0" i="0" dirty="0" err="1">
                <a:solidFill>
                  <a:srgbClr val="000000"/>
                </a:solidFill>
                <a:effectLst/>
                <a:latin typeface="Poppins"/>
                <a:cs typeface="Poppins"/>
              </a:rPr>
              <a:t>gameshift.nrw</a:t>
            </a:r>
            <a:endParaRPr lang="de-DE" sz="900" dirty="0" err="1">
              <a:latin typeface="Poppins"/>
              <a:cs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1742429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08C71694-B02B-E822-60D5-4FEEEDDAB934}"/>
              </a:ext>
            </a:extLst>
          </p:cNvPr>
          <p:cNvSpPr txBox="1"/>
          <p:nvPr/>
        </p:nvSpPr>
        <p:spPr>
          <a:xfrm>
            <a:off x="6489139" y="3060247"/>
            <a:ext cx="226536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Poppins" pitchFamily="2" charset="77"/>
                <a:cs typeface="Poppins" pitchFamily="2" charset="77"/>
              </a:rPr>
              <a:t>Fantasiewährung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Poppins" pitchFamily="2" charset="77"/>
                <a:cs typeface="Poppins" pitchFamily="2" charset="77"/>
              </a:rPr>
              <a:t>Pay2Win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Poppins" pitchFamily="2" charset="77"/>
                <a:cs typeface="Poppins" pitchFamily="2" charset="77"/>
              </a:rPr>
              <a:t>Pay2Skip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>
                <a:latin typeface="Poppins" pitchFamily="2" charset="77"/>
                <a:cs typeface="Poppins" pitchFamily="2" charset="77"/>
              </a:rPr>
              <a:t>Lootboxen</a:t>
            </a:r>
            <a:endParaRPr lang="de-DE" sz="1600" dirty="0">
              <a:latin typeface="Poppins" pitchFamily="2" charset="77"/>
              <a:cs typeface="Poppi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Poppins" pitchFamily="2" charset="77"/>
                <a:cs typeface="Poppins" pitchFamily="2" charset="77"/>
              </a:rPr>
              <a:t>Verknappung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23E9928-B895-5205-432D-5B004373FC37}"/>
              </a:ext>
            </a:extLst>
          </p:cNvPr>
          <p:cNvSpPr txBox="1"/>
          <p:nvPr/>
        </p:nvSpPr>
        <p:spPr>
          <a:xfrm>
            <a:off x="9279628" y="3060247"/>
            <a:ext cx="265489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Poppins" pitchFamily="2" charset="77"/>
                <a:cs typeface="Poppins" pitchFamily="2" charset="77"/>
              </a:rPr>
              <a:t>Pyramidenschema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Poppins" pitchFamily="2" charset="77"/>
                <a:cs typeface="Poppins" pitchFamily="2" charset="77"/>
              </a:rPr>
              <a:t>Bestenliste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Poppins" pitchFamily="2" charset="77"/>
                <a:cs typeface="Poppins" pitchFamily="2" charset="77"/>
              </a:rPr>
              <a:t>sichtbare Fortschritte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Poppins" pitchFamily="2" charset="77"/>
                <a:cs typeface="Poppins" pitchFamily="2" charset="77"/>
              </a:rPr>
              <a:t>Erfolge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Poppins" pitchFamily="2" charset="77"/>
                <a:cs typeface="Poppins" pitchFamily="2" charset="77"/>
              </a:rPr>
              <a:t>Verpflichtungen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ACCD333-2E0E-B04C-45A3-AAE653092D48}"/>
              </a:ext>
            </a:extLst>
          </p:cNvPr>
          <p:cNvSpPr txBox="1"/>
          <p:nvPr/>
        </p:nvSpPr>
        <p:spPr>
          <a:xfrm>
            <a:off x="3538890" y="3052536"/>
            <a:ext cx="25571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Poppins" pitchFamily="2" charset="77"/>
                <a:cs typeface="Poppins" pitchFamily="2" charset="77"/>
              </a:rPr>
              <a:t>Illusion von Kontrolle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Poppins" pitchFamily="2" charset="77"/>
                <a:cs typeface="Poppins" pitchFamily="2" charset="77"/>
              </a:rPr>
              <a:t>Manipulationen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Poppins" pitchFamily="2" charset="77"/>
                <a:cs typeface="Poppins" pitchFamily="2" charset="77"/>
              </a:rPr>
              <a:t>Fortschritt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Poppins" pitchFamily="2" charset="77"/>
                <a:cs typeface="Poppins" pitchFamily="2" charset="77"/>
              </a:rPr>
              <a:t>Investierte Werte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7E7817D-3A1F-5939-EFE9-DF96185E24B7}"/>
              </a:ext>
            </a:extLst>
          </p:cNvPr>
          <p:cNvSpPr txBox="1"/>
          <p:nvPr/>
        </p:nvSpPr>
        <p:spPr>
          <a:xfrm>
            <a:off x="127647" y="3044825"/>
            <a:ext cx="309732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Poppins" pitchFamily="2" charset="77"/>
                <a:cs typeface="Poppins" pitchFamily="2" charset="77"/>
              </a:rPr>
              <a:t>Wartezeiten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Poppins" pitchFamily="2" charset="77"/>
                <a:cs typeface="Poppins" pitchFamily="2" charset="77"/>
              </a:rPr>
              <a:t>Zeitpläne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Poppins" pitchFamily="2" charset="77"/>
                <a:cs typeface="Poppins" pitchFamily="2" charset="77"/>
              </a:rPr>
              <a:t>Belohnungen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Poppins" pitchFamily="2" charset="77"/>
                <a:cs typeface="Poppins" pitchFamily="2" charset="77"/>
              </a:rPr>
              <a:t>Wiederholende Aufgaben</a:t>
            </a:r>
          </a:p>
        </p:txBody>
      </p:sp>
      <p:pic>
        <p:nvPicPr>
          <p:cNvPr id="10" name="Grafik 9" descr="Verbindungen mit einfarbiger Füllung">
            <a:extLst>
              <a:ext uri="{FF2B5EF4-FFF2-40B4-BE49-F238E27FC236}">
                <a16:creationId xmlns:a16="http://schemas.microsoft.com/office/drawing/2014/main" id="{AE35EA0F-D25E-1F4D-2D69-EF66E3D9E0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47895" y="965805"/>
            <a:ext cx="1588855" cy="1588855"/>
          </a:xfrm>
          <a:prstGeom prst="rect">
            <a:avLst/>
          </a:prstGeom>
        </p:spPr>
      </p:pic>
      <p:pic>
        <p:nvPicPr>
          <p:cNvPr id="12" name="Grafik 11" descr="Dollar mit einfarbiger Füllung">
            <a:extLst>
              <a:ext uri="{FF2B5EF4-FFF2-40B4-BE49-F238E27FC236}">
                <a16:creationId xmlns:a16="http://schemas.microsoft.com/office/drawing/2014/main" id="{B1ABF695-8004-FA52-BA3B-24D952435F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92250" y="1107770"/>
            <a:ext cx="1304926" cy="1304926"/>
          </a:xfrm>
          <a:prstGeom prst="rect">
            <a:avLst/>
          </a:prstGeom>
        </p:spPr>
      </p:pic>
      <p:pic>
        <p:nvPicPr>
          <p:cNvPr id="14" name="Grafik 13" descr="Gehirn mit einfarbiger Füllung">
            <a:extLst>
              <a:ext uri="{FF2B5EF4-FFF2-40B4-BE49-F238E27FC236}">
                <a16:creationId xmlns:a16="http://schemas.microsoft.com/office/drawing/2014/main" id="{DB06A3C6-6A22-9B59-9FC3-00F852B70D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710897" y="1107770"/>
            <a:ext cx="1588855" cy="1588855"/>
          </a:xfrm>
          <a:prstGeom prst="rect">
            <a:avLst/>
          </a:prstGeom>
        </p:spPr>
      </p:pic>
      <p:pic>
        <p:nvPicPr>
          <p:cNvPr id="16" name="Grafik 15" descr="Stoppuhr mit einfarbiger Füllung">
            <a:extLst>
              <a:ext uri="{FF2B5EF4-FFF2-40B4-BE49-F238E27FC236}">
                <a16:creationId xmlns:a16="http://schemas.microsoft.com/office/drawing/2014/main" id="{880632C2-ED43-58DF-1574-C65F722E123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52437" y="1100137"/>
            <a:ext cx="1588855" cy="1588855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5250B486-F7E4-C6F5-0294-0E98A3D0AEB8}"/>
              </a:ext>
            </a:extLst>
          </p:cNvPr>
          <p:cNvSpPr txBox="1"/>
          <p:nvPr/>
        </p:nvSpPr>
        <p:spPr>
          <a:xfrm>
            <a:off x="173278" y="6422720"/>
            <a:ext cx="3299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Poppins" pitchFamily="2" charset="77"/>
                <a:cs typeface="Poppins" pitchFamily="2" charset="77"/>
              </a:rPr>
              <a:t>Quelle: https://</a:t>
            </a:r>
            <a:r>
              <a:rPr lang="de-DE" sz="1200" dirty="0" err="1">
                <a:latin typeface="Poppins" pitchFamily="2" charset="77"/>
                <a:cs typeface="Poppins" pitchFamily="2" charset="77"/>
              </a:rPr>
              <a:t>www.darkpattern.games</a:t>
            </a:r>
            <a:r>
              <a:rPr lang="de-DE" sz="1200" dirty="0">
                <a:latin typeface="Poppins" pitchFamily="2" charset="77"/>
                <a:cs typeface="Poppins" pitchFamily="2" charset="77"/>
              </a:rPr>
              <a:t>/</a:t>
            </a:r>
          </a:p>
        </p:txBody>
      </p:sp>
      <p:pic>
        <p:nvPicPr>
          <p:cNvPr id="2" name="Grafik 1" descr="Ein Bild, das Grafiken, Grafikdesign, Farbigkeit, Schrift enthält.&#10;&#10;Automatisch generierte Beschreibung">
            <a:extLst>
              <a:ext uri="{FF2B5EF4-FFF2-40B4-BE49-F238E27FC236}">
                <a16:creationId xmlns:a16="http://schemas.microsoft.com/office/drawing/2014/main" id="{4536F95E-AE36-C6CF-C6E9-A74F9B46F35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342323" y="6422720"/>
            <a:ext cx="1676399" cy="305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029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9FF0BA27-4660-6E06-F6E4-D1F4597F973D}"/>
              </a:ext>
            </a:extLst>
          </p:cNvPr>
          <p:cNvSpPr txBox="1"/>
          <p:nvPr/>
        </p:nvSpPr>
        <p:spPr>
          <a:xfrm>
            <a:off x="952075" y="2093226"/>
            <a:ext cx="10303755" cy="368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16000"/>
              </a:lnSpc>
              <a:buFont typeface="Symbol" pitchFamily="2" charset="2"/>
              <a:buChar char=""/>
            </a:pPr>
            <a:r>
              <a:rPr lang="de-DE" sz="1800" dirty="0">
                <a:effectLst/>
                <a:latin typeface="Poppins" pitchFamily="2" charset="77"/>
                <a:ea typeface="Montserrat" pitchFamily="2" charset="77"/>
                <a:cs typeface="Poppins" pitchFamily="2" charset="77"/>
              </a:rPr>
              <a:t>Was denkst du über die Verwendung von Dark Patterns in den von dir genutzten Apps und Spielen?</a:t>
            </a:r>
          </a:p>
          <a:p>
            <a:pPr lvl="0">
              <a:lnSpc>
                <a:spcPct val="116000"/>
              </a:lnSpc>
            </a:pPr>
            <a:endParaRPr lang="de-DE" sz="1800" dirty="0">
              <a:effectLst/>
              <a:latin typeface="Poppins" pitchFamily="2" charset="77"/>
              <a:ea typeface="Montserrat" pitchFamily="2" charset="77"/>
              <a:cs typeface="Poppins" pitchFamily="2" charset="77"/>
            </a:endParaRPr>
          </a:p>
          <a:p>
            <a:pPr marL="342900" lvl="0" indent="-342900">
              <a:lnSpc>
                <a:spcPct val="116000"/>
              </a:lnSpc>
              <a:buFont typeface="Symbol" pitchFamily="2" charset="2"/>
              <a:buChar char=""/>
            </a:pPr>
            <a:r>
              <a:rPr lang="de-DE" sz="1800" dirty="0">
                <a:effectLst/>
                <a:latin typeface="Poppins" pitchFamily="2" charset="77"/>
                <a:ea typeface="Montserrat" pitchFamily="2" charset="77"/>
                <a:cs typeface="Poppins" pitchFamily="2" charset="77"/>
              </a:rPr>
              <a:t>Wie fühlst du dich, wenn du erkennst, dass du durch Dark Patterns manipuliert wurdest?</a:t>
            </a:r>
          </a:p>
          <a:p>
            <a:pPr marL="342900" lvl="0" indent="-342900">
              <a:lnSpc>
                <a:spcPct val="116000"/>
              </a:lnSpc>
              <a:buFont typeface="Symbol" pitchFamily="2" charset="2"/>
              <a:buChar char=""/>
            </a:pPr>
            <a:endParaRPr lang="de-DE" sz="1800" dirty="0">
              <a:effectLst/>
              <a:latin typeface="Poppins" pitchFamily="2" charset="77"/>
              <a:ea typeface="Montserrat" pitchFamily="2" charset="77"/>
              <a:cs typeface="Poppins" pitchFamily="2" charset="77"/>
            </a:endParaRPr>
          </a:p>
          <a:p>
            <a:pPr marL="342900" lvl="0" indent="-342900">
              <a:lnSpc>
                <a:spcPct val="116000"/>
              </a:lnSpc>
              <a:buFont typeface="Symbol" pitchFamily="2" charset="2"/>
              <a:buChar char=""/>
            </a:pPr>
            <a:r>
              <a:rPr lang="de-DE" sz="1800" dirty="0">
                <a:effectLst/>
                <a:latin typeface="Poppins" pitchFamily="2" charset="77"/>
                <a:ea typeface="Montserrat" pitchFamily="2" charset="77"/>
                <a:cs typeface="Poppins" pitchFamily="2" charset="77"/>
              </a:rPr>
              <a:t>Gibt es etwas, das du in Zukunft anders machen möchtest, um Dark Patterns zu vermeiden?</a:t>
            </a:r>
          </a:p>
          <a:p>
            <a:pPr marL="342900" lvl="0" indent="-342900">
              <a:lnSpc>
                <a:spcPct val="116000"/>
              </a:lnSpc>
              <a:buFont typeface="Symbol" pitchFamily="2" charset="2"/>
              <a:buChar char=""/>
            </a:pPr>
            <a:endParaRPr lang="de-DE" sz="1800" dirty="0">
              <a:effectLst/>
              <a:latin typeface="Poppins" pitchFamily="2" charset="77"/>
              <a:ea typeface="Montserrat" pitchFamily="2" charset="77"/>
              <a:cs typeface="Poppins" pitchFamily="2" charset="77"/>
            </a:endParaRPr>
          </a:p>
          <a:p>
            <a:pPr marL="342900" lvl="0" indent="-342900">
              <a:lnSpc>
                <a:spcPct val="116000"/>
              </a:lnSpc>
              <a:spcAft>
                <a:spcPts val="800"/>
              </a:spcAft>
              <a:buFont typeface="Symbol" pitchFamily="2" charset="2"/>
              <a:buChar char=""/>
            </a:pPr>
            <a:r>
              <a:rPr lang="de-DE" sz="1800" dirty="0">
                <a:effectLst/>
                <a:latin typeface="Poppins" pitchFamily="2" charset="77"/>
                <a:ea typeface="Montserrat" pitchFamily="2" charset="77"/>
                <a:cs typeface="Poppins" pitchFamily="2" charset="77"/>
              </a:rPr>
              <a:t>Was könntest du tun, um andere über Dark Patterns zu informieren?</a:t>
            </a:r>
          </a:p>
          <a:p>
            <a:endParaRPr lang="de-DE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B2E328B-310A-E064-F9B8-AF1D76D08740}"/>
              </a:ext>
            </a:extLst>
          </p:cNvPr>
          <p:cNvSpPr txBox="1"/>
          <p:nvPr/>
        </p:nvSpPr>
        <p:spPr>
          <a:xfrm>
            <a:off x="952075" y="732745"/>
            <a:ext cx="77748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>
                <a:latin typeface="Poppins" pitchFamily="2" charset="77"/>
                <a:cs typeface="Poppins" pitchFamily="2" charset="77"/>
              </a:rPr>
              <a:t>Aufgaben zur Selbstreflexion</a:t>
            </a:r>
          </a:p>
        </p:txBody>
      </p:sp>
      <p:pic>
        <p:nvPicPr>
          <p:cNvPr id="2" name="Grafik 1" descr="Ein Bild, das Grafiken, Grafikdesign, Farbigkeit, Schrift enthält.&#10;&#10;Automatisch generierte Beschreibung">
            <a:extLst>
              <a:ext uri="{FF2B5EF4-FFF2-40B4-BE49-F238E27FC236}">
                <a16:creationId xmlns:a16="http://schemas.microsoft.com/office/drawing/2014/main" id="{80948DCD-B60B-371C-04DD-A05F82018D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2323" y="6422720"/>
            <a:ext cx="1676399" cy="305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789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a1a21c-d733-499b-9739-fef04ed847bd" xsi:nil="true"/>
    <lcf76f155ced4ddcb4097134ff3c332f xmlns="62536373-d020-4c32-9036-92629c461df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24557E2BFF423459460BE12F88B6F82" ma:contentTypeVersion="14" ma:contentTypeDescription="Ein neues Dokument erstellen." ma:contentTypeScope="" ma:versionID="5d959ef3f83b48e186db9c292eb228bb">
  <xsd:schema xmlns:xsd="http://www.w3.org/2001/XMLSchema" xmlns:xs="http://www.w3.org/2001/XMLSchema" xmlns:p="http://schemas.microsoft.com/office/2006/metadata/properties" xmlns:ns2="62536373-d020-4c32-9036-92629c461df0" xmlns:ns3="f7a1a21c-d733-499b-9739-fef04ed847bd" targetNamespace="http://schemas.microsoft.com/office/2006/metadata/properties" ma:root="true" ma:fieldsID="8ae3ac60edc53f289d70d0dce621008e" ns2:_="" ns3:_="">
    <xsd:import namespace="62536373-d020-4c32-9036-92629c461df0"/>
    <xsd:import namespace="f7a1a21c-d733-499b-9739-fef04ed847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536373-d020-4c32-9036-92629c461d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dfc512a6-7b48-465f-b1fe-be98f06c2a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a1a21c-d733-499b-9739-fef04ed847bd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171a83a9-78d4-44f7-a448-4ca2406e9df8}" ma:internalName="TaxCatchAll" ma:showField="CatchAllData" ma:web="f7a1a21c-d733-499b-9739-fef04ed847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21ECB2-FBF6-49DE-9174-B8226351FA09}">
  <ds:schemaRefs>
    <ds:schemaRef ds:uri="62536373-d020-4c32-9036-92629c461df0"/>
    <ds:schemaRef ds:uri="http://www.w3.org/XML/1998/namespace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f7a1a21c-d733-499b-9739-fef04ed847bd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AA65FED6-AFEF-41B9-9783-49B53C4BD3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D68CDE9-729B-4F1C-8C05-1AF6212505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536373-d020-4c32-9036-92629c461df0"/>
    <ds:schemaRef ds:uri="f7a1a21c-d733-499b-9739-fef04ed847b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</Words>
  <Application>Microsoft Office PowerPoint</Application>
  <PresentationFormat>Breitbild</PresentationFormat>
  <Paragraphs>29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Office</vt:lpstr>
      <vt:lpstr>Dark Patterns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Dark Pattern</dc:title>
  <dc:creator>Kevin Matiszent</dc:creator>
  <cp:lastModifiedBy>Judith Böttger</cp:lastModifiedBy>
  <cp:revision>6</cp:revision>
  <dcterms:created xsi:type="dcterms:W3CDTF">2024-08-27T20:11:12Z</dcterms:created>
  <dcterms:modified xsi:type="dcterms:W3CDTF">2024-09-11T10:53:47Z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0x010100E24557E2BFF423459460BE12F88B6F82</vt:lpwstr>
  </property>
  <property fmtid="{D5CDD505-2E9C-101B-9397-08002B2CF9AE}" pid="3" name="MediaServiceImageTags">
    <vt:lpwstr/>
  </property>
</Properties>
</file>